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309" r:id="rId5"/>
    <p:sldId id="258" r:id="rId6"/>
    <p:sldId id="269" r:id="rId7"/>
    <p:sldId id="311" r:id="rId8"/>
    <p:sldId id="259" r:id="rId9"/>
    <p:sldId id="304" r:id="rId10"/>
    <p:sldId id="275" r:id="rId11"/>
    <p:sldId id="260" r:id="rId12"/>
    <p:sldId id="277" r:id="rId13"/>
    <p:sldId id="26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5D"/>
    <a:srgbClr val="AF76B0"/>
    <a:srgbClr val="4459A8"/>
    <a:srgbClr val="FCC283"/>
    <a:srgbClr val="EB8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297" autoAdjust="0"/>
  </p:normalViewPr>
  <p:slideViewPr>
    <p:cSldViewPr snapToGrid="0" showGuides="1">
      <p:cViewPr varScale="1">
        <p:scale>
          <a:sx n="80" d="100"/>
          <a:sy n="80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BDB37-1AAF-4BE5-B64C-845493D56084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46F00-81CA-414C-9CCC-EF91698891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5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7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19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6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6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3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0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7D599-F972-9A7D-7CD7-CC833527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CFA14-EC94-BB6B-D675-F222DFE80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D88B39-9666-D154-F6E1-160B7A975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06936-064D-784C-F2FC-4DF1912B0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76EC6-65CF-4E5E-96AF-F332CC9E35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9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46F00-81CA-414C-9CCC-EF91698891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2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42CA5-9A04-49DE-BC39-E9B7B797EB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CDEA1-7DEF-4163-9A6C-937B3F91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C2FE5-2EF1-4FAD-83E7-0F994F2AC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EACD7-504B-4018-891E-9CEEF76C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04796-8BFD-4B3A-9F82-C0F558CF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534EA-2040-4F95-B657-A5AF7BCA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C69A1-71C8-4D12-A9B9-5F00B030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60797C-C2C7-46D5-82DE-179B72B5E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174DBC-8425-4950-8C58-55FA3202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AF446-EBE4-4F6D-8490-26D5665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B50C7-486B-45D3-B0B4-5FCD5C28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9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85A644-51D8-4252-B62B-A57A1103B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5FF0BD-169E-4D2A-87FD-000932FD9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A3C89-7B07-45F9-9E06-C6A10814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76A27-CC6E-483C-A795-13591F76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9A156-FC23-464D-B28D-A8197477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1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100000">
                <a:srgbClr val="FCC283"/>
              </a:gs>
              <a:gs pos="2000">
                <a:srgbClr val="AF76B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FDAF8-176F-4D42-AC53-20254809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0391F-1D42-4A1F-84C4-7CDB9827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9748E-983F-4DF7-B698-A0F21C57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68EF8-5964-401B-A012-0016B21E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C4A6DC-833A-4143-98C0-A447F8EB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06DBA-97EB-4B60-B859-D7E835A6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93214-E738-44FC-82D6-282F1E6F1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AB0EA-E57F-4BFA-B5E7-A6864C63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ED8F4-BC14-4967-BAD3-EDE0CB8F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72AC1-A144-40CF-9150-65E206E8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C5E2E-FC66-4C0B-BD31-99D975C9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6DEB2-8A8E-4EBF-BD85-D8D3BD0A3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BA18EA-0D0F-4E8C-A24D-440EE82AE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0D3A1-8C87-4928-B1FA-0D4BCF54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CA4180-A8E1-4DB6-8BB1-2185618C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F27B8D-A92E-4340-8D7E-F31BB318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132E6-0E97-4CEC-BA56-8349E2CC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53D58-F5B0-4DCA-BFDF-7A1149CEA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554690-5AF7-4FDF-A46F-2D624924A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F17147-805A-4A07-BEDF-674104F0A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5A12C6-7755-4E59-8A8E-0AC50C7FA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FB169D-85A8-4666-BBCA-A08ECF37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E2E0CF-69F9-47AF-BC32-72755FE2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4DDEAE-C8AB-4654-A9FB-127BE9CC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CB3F2-898E-43C8-81C3-1919B80F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2D5EA0-981F-4917-B226-6ECB27CC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DCAFDE-0282-4F4F-A0CC-05A4B590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173EEB-58A6-448F-9668-056898D2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E5AEEC-3CF0-45A5-8E36-9CD96D2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122148-5C12-4DBA-A72D-EB9FF114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5421C-36E4-4CF0-B4DF-D245DC96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3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621D7-0916-4107-A8E0-CA0A2CB5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DD032-0BF8-4958-BC04-F9A04E9A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9FF9B-17DB-4F86-9500-E12EEAA0B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7F49A-6CEB-4836-BF56-D73CF57B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5FA3C-B1D4-4817-A084-446BB52A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3A69E-533B-4005-BCE2-36F7E0C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956F4-BF19-453C-9E0D-8DADED7B2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65C7F0-7D6C-4157-991D-43EFCF2C0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25392-24DB-4CBF-BD30-EB6169FAE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D0CC50-411A-4C30-907F-19C82F98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CAFAC3-0B4D-46E9-AB08-6B5DD0DD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A68269-34AC-4D94-AD4B-E9730B28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7ED679-F34D-44FA-B7D4-4EB5CD15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3A60FC-8B21-4EFF-95AF-B865E6B4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9C057-0705-4F48-B30E-56EC7405E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BB6DF-9E5C-4DE0-BA79-ED2A3450241C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890CD-142C-4245-B090-19A108ACE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33199-80DD-4A32-A2DD-05D699DF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A7FE-83B5-4DF8-8840-0D7BB830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2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1.xml"/><Relationship Id="rId19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tags" Target="../tags/tag27.xml"/><Relationship Id="rId10" Type="http://schemas.openxmlformats.org/officeDocument/2006/relationships/image" Target="../media/image4.png"/><Relationship Id="rId4" Type="http://schemas.openxmlformats.org/officeDocument/2006/relationships/tags" Target="../tags/tag26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5.xml"/><Relationship Id="rId7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0.xml"/><Relationship Id="rId7" Type="http://schemas.openxmlformats.org/officeDocument/2006/relationships/image" Target="../media/image2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_图片 16">
            <a:extLst>
              <a:ext uri="{FF2B5EF4-FFF2-40B4-BE49-F238E27FC236}">
                <a16:creationId xmlns:a16="http://schemas.microsoft.com/office/drawing/2014/main" id="{AC38ED6A-708C-4C36-A95A-128709272B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PA_图片 7">
            <a:extLst>
              <a:ext uri="{FF2B5EF4-FFF2-40B4-BE49-F238E27FC236}">
                <a16:creationId xmlns:a16="http://schemas.microsoft.com/office/drawing/2014/main" id="{92DE02B8-F4E7-48F2-A94E-564FB3652F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PA_图片 8">
            <a:extLst>
              <a:ext uri="{FF2B5EF4-FFF2-40B4-BE49-F238E27FC236}">
                <a16:creationId xmlns:a16="http://schemas.microsoft.com/office/drawing/2014/main" id="{273A6CA4-5994-4FA5-8AE1-4928EA48B8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7" y="44113"/>
            <a:ext cx="6800049" cy="6858000"/>
          </a:xfrm>
          <a:prstGeom prst="rect">
            <a:avLst/>
          </a:prstGeom>
        </p:spPr>
      </p:pic>
      <p:sp>
        <p:nvSpPr>
          <p:cNvPr id="21" name="PA_椭圆 20">
            <a:extLst>
              <a:ext uri="{FF2B5EF4-FFF2-40B4-BE49-F238E27FC236}">
                <a16:creationId xmlns:a16="http://schemas.microsoft.com/office/drawing/2014/main" id="{CF4975C4-3D2B-481C-8DD8-4A3867DF232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2" name="PA_库_图片 21">
            <a:extLst>
              <a:ext uri="{FF2B5EF4-FFF2-40B4-BE49-F238E27FC236}">
                <a16:creationId xmlns:a16="http://schemas.microsoft.com/office/drawing/2014/main" id="{0F179371-8900-4CF5-9D7A-819BBDD7EE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692" y="938375"/>
            <a:ext cx="4095687" cy="28424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PA_库_文本框 22">
            <a:extLst>
              <a:ext uri="{FF2B5EF4-FFF2-40B4-BE49-F238E27FC236}">
                <a16:creationId xmlns:a16="http://schemas.microsoft.com/office/drawing/2014/main" id="{55984969-56D5-4AA2-8EF9-7CFBECB62F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16091" y="2767567"/>
            <a:ext cx="6329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JAVA</a:t>
            </a:r>
            <a:r>
              <a:rPr lang="zh-TW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期末報告 </a:t>
            </a:r>
            <a:r>
              <a:rPr lang="en-US" altLang="zh-TW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TETRIS</a:t>
            </a:r>
            <a:endParaRPr lang="zh-CN" altLang="en-US" sz="4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PA_库_圆角矩形 13" descr="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">
            <a:extLst>
              <a:ext uri="{FF2B5EF4-FFF2-40B4-BE49-F238E27FC236}">
                <a16:creationId xmlns:a16="http://schemas.microsoft.com/office/drawing/2014/main" id="{B93A1CEB-F2A8-4F3A-A75F-5B731C7C0D3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760803" y="3858287"/>
            <a:ext cx="2519436" cy="5814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B11207030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高翊峰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B11207042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蘇峰玄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PA_库_图片 26">
            <a:extLst>
              <a:ext uri="{FF2B5EF4-FFF2-40B4-BE49-F238E27FC236}">
                <a16:creationId xmlns:a16="http://schemas.microsoft.com/office/drawing/2014/main" id="{160162E9-3355-4DC0-BB12-738B2A96AC9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>
            <a:extLst>
              <a:ext uri="{FF2B5EF4-FFF2-40B4-BE49-F238E27FC236}">
                <a16:creationId xmlns:a16="http://schemas.microsoft.com/office/drawing/2014/main" id="{5E77C37F-6A24-4A6A-BFB9-1558E92AD94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>
            <a:extLst>
              <a:ext uri="{FF2B5EF4-FFF2-40B4-BE49-F238E27FC236}">
                <a16:creationId xmlns:a16="http://schemas.microsoft.com/office/drawing/2014/main" id="{5E531474-C801-4ECA-B593-C09B9F4DE8C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>
            <a:extLst>
              <a:ext uri="{FF2B5EF4-FFF2-40B4-BE49-F238E27FC236}">
                <a16:creationId xmlns:a16="http://schemas.microsoft.com/office/drawing/2014/main" id="{D67941BD-879C-4F56-8E23-BD79AE1A31D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15234C0-50CC-4380-B84A-0F4456A30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44" y="387085"/>
            <a:ext cx="6800049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00F80A-DCCA-45C5-A31E-C1F78BA58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E98D5FDC-B9CD-FA4A-02DE-C16A957D3657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3D30FCD3-52AE-285A-1D1B-BA2FC1FDDE6A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770132F-27F3-04E9-1DB0-00E9AA2C2472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分工說明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1FE5EA23-1F6E-7D26-6E8B-D1E72E9ACD92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09972CC5-D2C6-3684-9630-AF9BC60F4F86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F3129D1B-951A-96F7-2BC9-7D5957338AD2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101417D0-D5B7-A316-4F2A-7EE9D0709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2185792"/>
            <a:ext cx="934532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2" y="770021"/>
            <a:ext cx="4979876" cy="4979876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257682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four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920"/>
            <a:ext cx="3971170" cy="2023684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A6AC93-C3A9-4869-B431-27476B2437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2" y="5378071"/>
            <a:ext cx="1113568" cy="7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A94E1CC-A913-41D8-B661-5C7192316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592461"/>
            <a:ext cx="6800049" cy="685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395D27B-E444-4680-9A4C-273D6241B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42655" y="1921874"/>
            <a:ext cx="2417236" cy="3500578"/>
            <a:chOff x="1642655" y="1921874"/>
            <a:chExt cx="2417236" cy="3500578"/>
          </a:xfrm>
        </p:grpSpPr>
        <p:grpSp>
          <p:nvGrpSpPr>
            <p:cNvPr id="6" name="组合 5"/>
            <p:cNvGrpSpPr/>
            <p:nvPr/>
          </p:nvGrpSpPr>
          <p:grpSpPr>
            <a:xfrm>
              <a:off x="1642655" y="1921874"/>
              <a:ext cx="2417236" cy="3500578"/>
              <a:chOff x="1724297" y="2029097"/>
              <a:chExt cx="2613917" cy="419986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2263912" y="3307425"/>
              <a:ext cx="143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修改遊戲</a:t>
              </a:r>
              <a:r>
                <a:rPr lang="en-US" altLang="zh-TW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BUG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19279" y="2530646"/>
              <a:ext cx="6799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75284" y="1921874"/>
            <a:ext cx="2417236" cy="3500578"/>
            <a:chOff x="4975284" y="1921874"/>
            <a:chExt cx="2417236" cy="3500578"/>
          </a:xfrm>
        </p:grpSpPr>
        <p:grpSp>
          <p:nvGrpSpPr>
            <p:cNvPr id="26" name="组合 25"/>
            <p:cNvGrpSpPr/>
            <p:nvPr/>
          </p:nvGrpSpPr>
          <p:grpSpPr>
            <a:xfrm>
              <a:off x="4975284" y="1921874"/>
              <a:ext cx="2417236" cy="3500578"/>
              <a:chOff x="1724297" y="2029097"/>
              <a:chExt cx="2613917" cy="419986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5620588" y="330742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美化遊戲介面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939584" y="2530646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07914" y="1921874"/>
            <a:ext cx="2417236" cy="3500578"/>
            <a:chOff x="8307914" y="1921874"/>
            <a:chExt cx="2417236" cy="3500578"/>
          </a:xfrm>
        </p:grpSpPr>
        <p:grpSp>
          <p:nvGrpSpPr>
            <p:cNvPr id="41" name="组合 40"/>
            <p:cNvGrpSpPr/>
            <p:nvPr/>
          </p:nvGrpSpPr>
          <p:grpSpPr>
            <a:xfrm>
              <a:off x="8307914" y="1921874"/>
              <a:ext cx="2417236" cy="3500578"/>
              <a:chOff x="1724297" y="2029097"/>
              <a:chExt cx="2613917" cy="419986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724297" y="2029097"/>
                <a:ext cx="2342606" cy="3910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995608" y="2318814"/>
                <a:ext cx="2342606" cy="3910149"/>
              </a:xfrm>
              <a:prstGeom prst="rect">
                <a:avLst/>
              </a:prstGeom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8935287" y="3307425"/>
              <a:ext cx="1415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雙人對戰模式</a:t>
              </a:r>
              <a:endPara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253091" y="2530646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12414-562F-76D3-5F91-0B5FF3A50AEB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3" name="TextBox 12">
              <a:extLst>
                <a:ext uri="{FF2B5EF4-FFF2-40B4-BE49-F238E27FC236}">
                  <a16:creationId xmlns:a16="http://schemas.microsoft.com/office/drawing/2014/main" id="{B11B8C20-15D9-C987-C4CD-3C0F4615A841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E06D80ED-63B4-B3B0-FDF4-5AD444BBF424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未來展望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A6DBEDF-510D-4B9C-7E54-2172F21CEE8F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1" name="Rectangle: Rounded Corners 15">
                <a:extLst>
                  <a:ext uri="{FF2B5EF4-FFF2-40B4-BE49-F238E27FC236}">
                    <a16:creationId xmlns:a16="http://schemas.microsoft.com/office/drawing/2014/main" id="{CF399DC5-86A7-F366-315B-A1599837511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Rectangle: Rounded Corners 16">
                <a:extLst>
                  <a:ext uri="{FF2B5EF4-FFF2-40B4-BE49-F238E27FC236}">
                    <a16:creationId xmlns:a16="http://schemas.microsoft.com/office/drawing/2014/main" id="{B453609A-7E94-F2EB-267A-EEDA23D1A114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963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C38ED6A-708C-4C36-A95A-128709272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>
            <a:fillRect/>
          </a:stretch>
        </p:blipFill>
        <p:spPr>
          <a:xfrm>
            <a:off x="2268956" y="0"/>
            <a:ext cx="7654088" cy="6858000"/>
          </a:xfrm>
          <a:custGeom>
            <a:avLst/>
            <a:gdLst>
              <a:gd name="connsiteX0" fmla="*/ 1749684 w 7654088"/>
              <a:gd name="connsiteY0" fmla="*/ 0 h 6858000"/>
              <a:gd name="connsiteX1" fmla="*/ 5904404 w 7654088"/>
              <a:gd name="connsiteY1" fmla="*/ 0 h 6858000"/>
              <a:gd name="connsiteX2" fmla="*/ 5966781 w 7654088"/>
              <a:gd name="connsiteY2" fmla="*/ 39989 h 6858000"/>
              <a:gd name="connsiteX3" fmla="*/ 7654088 w 7654088"/>
              <a:gd name="connsiteY3" fmla="*/ 3213434 h 6858000"/>
              <a:gd name="connsiteX4" fmla="*/ 5142910 w 7654088"/>
              <a:gd name="connsiteY4" fmla="*/ 6808254 h 6858000"/>
              <a:gd name="connsiteX5" fmla="*/ 4995890 w 7654088"/>
              <a:gd name="connsiteY5" fmla="*/ 6858000 h 6858000"/>
              <a:gd name="connsiteX6" fmla="*/ 2658198 w 7654088"/>
              <a:gd name="connsiteY6" fmla="*/ 6858000 h 6858000"/>
              <a:gd name="connsiteX7" fmla="*/ 2511178 w 7654088"/>
              <a:gd name="connsiteY7" fmla="*/ 6808254 h 6858000"/>
              <a:gd name="connsiteX8" fmla="*/ 0 w 7654088"/>
              <a:gd name="connsiteY8" fmla="*/ 3213434 h 6858000"/>
              <a:gd name="connsiteX9" fmla="*/ 1687308 w 7654088"/>
              <a:gd name="connsiteY9" fmla="*/ 399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54088" h="6858000">
                <a:moveTo>
                  <a:pt x="1749684" y="0"/>
                </a:moveTo>
                <a:lnTo>
                  <a:pt x="5904404" y="0"/>
                </a:lnTo>
                <a:lnTo>
                  <a:pt x="5966781" y="39989"/>
                </a:lnTo>
                <a:cubicBezTo>
                  <a:pt x="6984781" y="727737"/>
                  <a:pt x="7654088" y="1892423"/>
                  <a:pt x="7654088" y="3213434"/>
                </a:cubicBezTo>
                <a:cubicBezTo>
                  <a:pt x="7654088" y="4864698"/>
                  <a:pt x="6608296" y="6271705"/>
                  <a:pt x="5142910" y="6808254"/>
                </a:cubicBezTo>
                <a:lnTo>
                  <a:pt x="4995890" y="6858000"/>
                </a:lnTo>
                <a:lnTo>
                  <a:pt x="2658198" y="6858000"/>
                </a:lnTo>
                <a:lnTo>
                  <a:pt x="2511178" y="6808254"/>
                </a:lnTo>
                <a:cubicBezTo>
                  <a:pt x="1045793" y="6271705"/>
                  <a:pt x="0" y="4864698"/>
                  <a:pt x="0" y="3213434"/>
                </a:cubicBezTo>
                <a:cubicBezTo>
                  <a:pt x="0" y="1892423"/>
                  <a:pt x="669307" y="727737"/>
                  <a:pt x="1687308" y="39989"/>
                </a:cubicBez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DE02B8-F4E7-48F2-A94E-564FB3652F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3A6CA4-5994-4FA5-8AE1-4928EA48B8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CF4975C4-3D2B-481C-8DD8-4A3867DF2325}"/>
              </a:ext>
            </a:extLst>
          </p:cNvPr>
          <p:cNvSpPr/>
          <p:nvPr/>
        </p:nvSpPr>
        <p:spPr>
          <a:xfrm>
            <a:off x="3755858" y="1132971"/>
            <a:ext cx="4680284" cy="4680284"/>
          </a:xfrm>
          <a:prstGeom prst="ellipse">
            <a:avLst/>
          </a:prstGeom>
          <a:solidFill>
            <a:srgbClr val="37355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PA_库_文本框 22">
            <a:extLst>
              <a:ext uri="{FF2B5EF4-FFF2-40B4-BE49-F238E27FC236}">
                <a16:creationId xmlns:a16="http://schemas.microsoft.com/office/drawing/2014/main" id="{55984969-56D5-4AA2-8EF9-7CFBECB62F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23945" y="2371747"/>
            <a:ext cx="55714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Thanks </a:t>
            </a:r>
            <a:endParaRPr lang="zh-CN" altLang="en-US" sz="115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PA_库_图片 26">
            <a:extLst>
              <a:ext uri="{FF2B5EF4-FFF2-40B4-BE49-F238E27FC236}">
                <a16:creationId xmlns:a16="http://schemas.microsoft.com/office/drawing/2014/main" id="{160162E9-3355-4DC0-BB12-738B2A96AC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29" name="PA_库_图片 28">
            <a:extLst>
              <a:ext uri="{FF2B5EF4-FFF2-40B4-BE49-F238E27FC236}">
                <a16:creationId xmlns:a16="http://schemas.microsoft.com/office/drawing/2014/main" id="{5E77C37F-6A24-4A6A-BFB9-1558E92AD9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0" name="PA_库_图片 29">
            <a:extLst>
              <a:ext uri="{FF2B5EF4-FFF2-40B4-BE49-F238E27FC236}">
                <a16:creationId xmlns:a16="http://schemas.microsoft.com/office/drawing/2014/main" id="{5E531474-C801-4ECA-B593-C09B9F4DE8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462" y="759124"/>
            <a:ext cx="678818" cy="358503"/>
          </a:xfrm>
          <a:prstGeom prst="rect">
            <a:avLst/>
          </a:prstGeom>
        </p:spPr>
      </p:pic>
      <p:pic>
        <p:nvPicPr>
          <p:cNvPr id="32" name="PA_库_图片 31">
            <a:extLst>
              <a:ext uri="{FF2B5EF4-FFF2-40B4-BE49-F238E27FC236}">
                <a16:creationId xmlns:a16="http://schemas.microsoft.com/office/drawing/2014/main" id="{D67941BD-879C-4F56-8E23-BD79AE1A31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59" y="1259561"/>
            <a:ext cx="1872768" cy="9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C4F5D2E-6FEE-4717-B655-8CA49AC4D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2739BC3-5211-4699-9540-7ED65D6E1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3FA661-2228-4700-9D41-FF5C8D7B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57" y="1316120"/>
            <a:ext cx="4767082" cy="4767082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398898" y="2319902"/>
            <a:ext cx="189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遊戲</a:t>
            </a:r>
            <a:r>
              <a:rPr lang="en-US" altLang="zh-TW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UI</a:t>
            </a:r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展示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704109" y="3924300"/>
            <a:ext cx="259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遊戲功能及遊玩模式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502071" y="2319902"/>
            <a:ext cx="189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分工及開發進度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02071" y="3924300"/>
            <a:ext cx="277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未來展望及</a:t>
            </a:r>
            <a:endParaRPr lang="zh-CN" altLang="en-US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08500" y="2298700"/>
            <a:ext cx="2787290" cy="2590800"/>
            <a:chOff x="4508500" y="2298700"/>
            <a:chExt cx="2787290" cy="2590800"/>
          </a:xfrm>
        </p:grpSpPr>
        <p:grpSp>
          <p:nvGrpSpPr>
            <p:cNvPr id="9" name="组合 8"/>
            <p:cNvGrpSpPr/>
            <p:nvPr/>
          </p:nvGrpSpPr>
          <p:grpSpPr>
            <a:xfrm>
              <a:off x="4508500" y="2298700"/>
              <a:ext cx="2787290" cy="2590800"/>
              <a:chOff x="4483100" y="2463800"/>
              <a:chExt cx="2787290" cy="25908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4483100" y="2463800"/>
                <a:ext cx="999945" cy="9906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270445" y="2463800"/>
                <a:ext cx="999945" cy="990600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483100" y="4064000"/>
                <a:ext cx="999945" cy="99060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6270445" y="4064000"/>
                <a:ext cx="999945" cy="990600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5706121" y="3289300"/>
              <a:ext cx="452059" cy="410361"/>
              <a:chOff x="6461126" y="-2608263"/>
              <a:chExt cx="1084263" cy="984250"/>
            </a:xfrm>
            <a:solidFill>
              <a:schemeClr val="bg1"/>
            </a:solidFill>
          </p:grpSpPr>
          <p:sp>
            <p:nvSpPr>
              <p:cNvPr id="84" name="Freeform 9"/>
              <p:cNvSpPr>
                <a:spLocks/>
              </p:cNvSpPr>
              <p:nvPr/>
            </p:nvSpPr>
            <p:spPr bwMode="auto">
              <a:xfrm>
                <a:off x="6983413" y="-1827213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5" name="Freeform 10"/>
              <p:cNvSpPr>
                <a:spLocks/>
              </p:cNvSpPr>
              <p:nvPr/>
            </p:nvSpPr>
            <p:spPr bwMode="auto">
              <a:xfrm>
                <a:off x="6461126" y="-2608263"/>
                <a:ext cx="777875" cy="984250"/>
              </a:xfrm>
              <a:custGeom>
                <a:avLst/>
                <a:gdLst>
                  <a:gd name="T0" fmla="*/ 183 w 183"/>
                  <a:gd name="T1" fmla="*/ 56 h 232"/>
                  <a:gd name="T2" fmla="*/ 183 w 183"/>
                  <a:gd name="T3" fmla="*/ 20 h 232"/>
                  <a:gd name="T4" fmla="*/ 163 w 183"/>
                  <a:gd name="T5" fmla="*/ 0 h 232"/>
                  <a:gd name="T6" fmla="*/ 60 w 183"/>
                  <a:gd name="T7" fmla="*/ 0 h 232"/>
                  <a:gd name="T8" fmla="*/ 60 w 183"/>
                  <a:gd name="T9" fmla="*/ 0 h 232"/>
                  <a:gd name="T10" fmla="*/ 56 w 183"/>
                  <a:gd name="T11" fmla="*/ 1 h 232"/>
                  <a:gd name="T12" fmla="*/ 3 w 183"/>
                  <a:gd name="T13" fmla="*/ 46 h 232"/>
                  <a:gd name="T14" fmla="*/ 0 w 183"/>
                  <a:gd name="T15" fmla="*/ 51 h 232"/>
                  <a:gd name="T16" fmla="*/ 0 w 183"/>
                  <a:gd name="T17" fmla="*/ 51 h 232"/>
                  <a:gd name="T18" fmla="*/ 0 w 183"/>
                  <a:gd name="T19" fmla="*/ 212 h 232"/>
                  <a:gd name="T20" fmla="*/ 20 w 183"/>
                  <a:gd name="T21" fmla="*/ 232 h 232"/>
                  <a:gd name="T22" fmla="*/ 163 w 183"/>
                  <a:gd name="T23" fmla="*/ 232 h 232"/>
                  <a:gd name="T24" fmla="*/ 183 w 183"/>
                  <a:gd name="T25" fmla="*/ 212 h 232"/>
                  <a:gd name="T26" fmla="*/ 183 w 183"/>
                  <a:gd name="T27" fmla="*/ 178 h 232"/>
                  <a:gd name="T28" fmla="*/ 179 w 183"/>
                  <a:gd name="T29" fmla="*/ 180 h 232"/>
                  <a:gd name="T30" fmla="*/ 169 w 183"/>
                  <a:gd name="T31" fmla="*/ 184 h 232"/>
                  <a:gd name="T32" fmla="*/ 169 w 183"/>
                  <a:gd name="T33" fmla="*/ 212 h 232"/>
                  <a:gd name="T34" fmla="*/ 163 w 183"/>
                  <a:gd name="T35" fmla="*/ 218 h 232"/>
                  <a:gd name="T36" fmla="*/ 20 w 183"/>
                  <a:gd name="T37" fmla="*/ 218 h 232"/>
                  <a:gd name="T38" fmla="*/ 14 w 183"/>
                  <a:gd name="T39" fmla="*/ 212 h 232"/>
                  <a:gd name="T40" fmla="*/ 14 w 183"/>
                  <a:gd name="T41" fmla="*/ 55 h 232"/>
                  <a:gd name="T42" fmla="*/ 58 w 183"/>
                  <a:gd name="T43" fmla="*/ 18 h 232"/>
                  <a:gd name="T44" fmla="*/ 58 w 183"/>
                  <a:gd name="T45" fmla="*/ 59 h 232"/>
                  <a:gd name="T46" fmla="*/ 36 w 183"/>
                  <a:gd name="T47" fmla="*/ 59 h 232"/>
                  <a:gd name="T48" fmla="*/ 36 w 183"/>
                  <a:gd name="T49" fmla="*/ 73 h 232"/>
                  <a:gd name="T50" fmla="*/ 72 w 183"/>
                  <a:gd name="T51" fmla="*/ 73 h 232"/>
                  <a:gd name="T52" fmla="*/ 72 w 183"/>
                  <a:gd name="T53" fmla="*/ 14 h 232"/>
                  <a:gd name="T54" fmla="*/ 163 w 183"/>
                  <a:gd name="T55" fmla="*/ 14 h 232"/>
                  <a:gd name="T56" fmla="*/ 169 w 183"/>
                  <a:gd name="T57" fmla="*/ 20 h 232"/>
                  <a:gd name="T58" fmla="*/ 169 w 183"/>
                  <a:gd name="T59" fmla="*/ 70 h 232"/>
                  <a:gd name="T60" fmla="*/ 183 w 183"/>
                  <a:gd name="T61" fmla="*/ 5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3" h="232">
                    <a:moveTo>
                      <a:pt x="183" y="56"/>
                    </a:moveTo>
                    <a:cubicBezTo>
                      <a:pt x="183" y="20"/>
                      <a:pt x="183" y="20"/>
                      <a:pt x="183" y="20"/>
                    </a:cubicBezTo>
                    <a:cubicBezTo>
                      <a:pt x="183" y="9"/>
                      <a:pt x="174" y="0"/>
                      <a:pt x="163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8" y="0"/>
                      <a:pt x="57" y="0"/>
                      <a:pt x="56" y="1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" y="47"/>
                      <a:pt x="0" y="49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23"/>
                      <a:pt x="9" y="232"/>
                      <a:pt x="20" y="232"/>
                    </a:cubicBezTo>
                    <a:cubicBezTo>
                      <a:pt x="163" y="232"/>
                      <a:pt x="163" y="232"/>
                      <a:pt x="163" y="232"/>
                    </a:cubicBezTo>
                    <a:cubicBezTo>
                      <a:pt x="174" y="232"/>
                      <a:pt x="183" y="223"/>
                      <a:pt x="183" y="212"/>
                    </a:cubicBezTo>
                    <a:cubicBezTo>
                      <a:pt x="183" y="178"/>
                      <a:pt x="183" y="178"/>
                      <a:pt x="183" y="178"/>
                    </a:cubicBezTo>
                    <a:cubicBezTo>
                      <a:pt x="181" y="179"/>
                      <a:pt x="180" y="180"/>
                      <a:pt x="179" y="180"/>
                    </a:cubicBezTo>
                    <a:cubicBezTo>
                      <a:pt x="169" y="184"/>
                      <a:pt x="169" y="184"/>
                      <a:pt x="169" y="184"/>
                    </a:cubicBezTo>
                    <a:cubicBezTo>
                      <a:pt x="169" y="212"/>
                      <a:pt x="169" y="212"/>
                      <a:pt x="169" y="212"/>
                    </a:cubicBezTo>
                    <a:cubicBezTo>
                      <a:pt x="169" y="215"/>
                      <a:pt x="166" y="218"/>
                      <a:pt x="163" y="218"/>
                    </a:cubicBezTo>
                    <a:cubicBezTo>
                      <a:pt x="20" y="218"/>
                      <a:pt x="20" y="218"/>
                      <a:pt x="20" y="218"/>
                    </a:cubicBezTo>
                    <a:cubicBezTo>
                      <a:pt x="17" y="218"/>
                      <a:pt x="14" y="215"/>
                      <a:pt x="14" y="212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6" y="14"/>
                      <a:pt x="169" y="16"/>
                      <a:pt x="169" y="20"/>
                    </a:cubicBezTo>
                    <a:cubicBezTo>
                      <a:pt x="169" y="70"/>
                      <a:pt x="169" y="70"/>
                      <a:pt x="169" y="70"/>
                    </a:cubicBezTo>
                    <a:lnTo>
                      <a:pt x="18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6" name="Freeform 11"/>
              <p:cNvSpPr>
                <a:spLocks/>
              </p:cNvSpPr>
              <p:nvPr/>
            </p:nvSpPr>
            <p:spPr bwMode="auto">
              <a:xfrm>
                <a:off x="6608763" y="-2159000"/>
                <a:ext cx="417513" cy="60325"/>
              </a:xfrm>
              <a:custGeom>
                <a:avLst/>
                <a:gdLst>
                  <a:gd name="T0" fmla="*/ 92 w 98"/>
                  <a:gd name="T1" fmla="*/ 6 h 14"/>
                  <a:gd name="T2" fmla="*/ 98 w 98"/>
                  <a:gd name="T3" fmla="*/ 0 h 14"/>
                  <a:gd name="T4" fmla="*/ 7 w 98"/>
                  <a:gd name="T5" fmla="*/ 0 h 14"/>
                  <a:gd name="T6" fmla="*/ 0 w 98"/>
                  <a:gd name="T7" fmla="*/ 7 h 14"/>
                  <a:gd name="T8" fmla="*/ 7 w 98"/>
                  <a:gd name="T9" fmla="*/ 14 h 14"/>
                  <a:gd name="T10" fmla="*/ 87 w 98"/>
                  <a:gd name="T11" fmla="*/ 14 h 14"/>
                  <a:gd name="T12" fmla="*/ 87 w 98"/>
                  <a:gd name="T13" fmla="*/ 14 h 14"/>
                  <a:gd name="T14" fmla="*/ 92 w 98"/>
                  <a:gd name="T1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14">
                    <a:moveTo>
                      <a:pt x="92" y="6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8" y="11"/>
                      <a:pt x="89" y="8"/>
                      <a:pt x="9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7" name="Freeform 12"/>
              <p:cNvSpPr>
                <a:spLocks/>
              </p:cNvSpPr>
              <p:nvPr/>
            </p:nvSpPr>
            <p:spPr bwMode="auto">
              <a:xfrm>
                <a:off x="6608763" y="-1887538"/>
                <a:ext cx="290513" cy="60325"/>
              </a:xfrm>
              <a:custGeom>
                <a:avLst/>
                <a:gdLst>
                  <a:gd name="T0" fmla="*/ 68 w 68"/>
                  <a:gd name="T1" fmla="*/ 0 h 14"/>
                  <a:gd name="T2" fmla="*/ 7 w 68"/>
                  <a:gd name="T3" fmla="*/ 0 h 14"/>
                  <a:gd name="T4" fmla="*/ 0 w 68"/>
                  <a:gd name="T5" fmla="*/ 7 h 14"/>
                  <a:gd name="T6" fmla="*/ 7 w 68"/>
                  <a:gd name="T7" fmla="*/ 14 h 14"/>
                  <a:gd name="T8" fmla="*/ 68 w 68"/>
                  <a:gd name="T9" fmla="*/ 14 h 14"/>
                  <a:gd name="T10" fmla="*/ 68 w 68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14">
                    <a:moveTo>
                      <a:pt x="6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9"/>
                      <a:pt x="67" y="4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8" name="Freeform 13"/>
              <p:cNvSpPr>
                <a:spLocks/>
              </p:cNvSpPr>
              <p:nvPr/>
            </p:nvSpPr>
            <p:spPr bwMode="auto">
              <a:xfrm>
                <a:off x="6608763" y="-2022475"/>
                <a:ext cx="341313" cy="58738"/>
              </a:xfrm>
              <a:custGeom>
                <a:avLst/>
                <a:gdLst>
                  <a:gd name="T0" fmla="*/ 7 w 80"/>
                  <a:gd name="T1" fmla="*/ 0 h 14"/>
                  <a:gd name="T2" fmla="*/ 0 w 80"/>
                  <a:gd name="T3" fmla="*/ 7 h 14"/>
                  <a:gd name="T4" fmla="*/ 7 w 80"/>
                  <a:gd name="T5" fmla="*/ 14 h 14"/>
                  <a:gd name="T6" fmla="*/ 75 w 80"/>
                  <a:gd name="T7" fmla="*/ 14 h 14"/>
                  <a:gd name="T8" fmla="*/ 80 w 80"/>
                  <a:gd name="T9" fmla="*/ 0 h 14"/>
                  <a:gd name="T10" fmla="*/ 7 w 80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9" name="Freeform 14"/>
              <p:cNvSpPr>
                <a:spLocks/>
              </p:cNvSpPr>
              <p:nvPr/>
            </p:nvSpPr>
            <p:spPr bwMode="auto">
              <a:xfrm>
                <a:off x="6988176" y="-1831975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0" name="Freeform 15"/>
              <p:cNvSpPr>
                <a:spLocks noEditPoints="1"/>
              </p:cNvSpPr>
              <p:nvPr/>
            </p:nvSpPr>
            <p:spPr bwMode="auto">
              <a:xfrm>
                <a:off x="6950076" y="-2417763"/>
                <a:ext cx="595313" cy="590550"/>
              </a:xfrm>
              <a:custGeom>
                <a:avLst/>
                <a:gdLst>
                  <a:gd name="T0" fmla="*/ 130 w 140"/>
                  <a:gd name="T1" fmla="*/ 51 h 139"/>
                  <a:gd name="T2" fmla="*/ 140 w 140"/>
                  <a:gd name="T3" fmla="*/ 42 h 139"/>
                  <a:gd name="T4" fmla="*/ 99 w 140"/>
                  <a:gd name="T5" fmla="*/ 0 h 139"/>
                  <a:gd name="T6" fmla="*/ 22 w 140"/>
                  <a:gd name="T7" fmla="*/ 77 h 139"/>
                  <a:gd name="T8" fmla="*/ 20 w 140"/>
                  <a:gd name="T9" fmla="*/ 80 h 139"/>
                  <a:gd name="T10" fmla="*/ 1 w 140"/>
                  <a:gd name="T11" fmla="*/ 129 h 139"/>
                  <a:gd name="T12" fmla="*/ 3 w 140"/>
                  <a:gd name="T13" fmla="*/ 136 h 139"/>
                  <a:gd name="T14" fmla="*/ 8 w 140"/>
                  <a:gd name="T15" fmla="*/ 139 h 139"/>
                  <a:gd name="T16" fmla="*/ 10 w 140"/>
                  <a:gd name="T17" fmla="*/ 138 h 139"/>
                  <a:gd name="T18" fmla="*/ 59 w 140"/>
                  <a:gd name="T19" fmla="*/ 122 h 139"/>
                  <a:gd name="T20" fmla="*/ 62 w 140"/>
                  <a:gd name="T21" fmla="*/ 120 h 139"/>
                  <a:gd name="T22" fmla="*/ 120 w 140"/>
                  <a:gd name="T23" fmla="*/ 62 h 139"/>
                  <a:gd name="T24" fmla="*/ 110 w 140"/>
                  <a:gd name="T25" fmla="*/ 52 h 139"/>
                  <a:gd name="T26" fmla="*/ 62 w 140"/>
                  <a:gd name="T27" fmla="*/ 101 h 139"/>
                  <a:gd name="T28" fmla="*/ 40 w 140"/>
                  <a:gd name="T29" fmla="*/ 79 h 139"/>
                  <a:gd name="T30" fmla="*/ 99 w 140"/>
                  <a:gd name="T31" fmla="*/ 20 h 139"/>
                  <a:gd name="T32" fmla="*/ 130 w 140"/>
                  <a:gd name="T33" fmla="*/ 51 h 139"/>
                  <a:gd name="T34" fmla="*/ 51 w 140"/>
                  <a:gd name="T35" fmla="*/ 110 h 139"/>
                  <a:gd name="T36" fmla="*/ 28 w 140"/>
                  <a:gd name="T37" fmla="*/ 117 h 139"/>
                  <a:gd name="T38" fmla="*/ 23 w 140"/>
                  <a:gd name="T39" fmla="*/ 112 h 139"/>
                  <a:gd name="T40" fmla="*/ 31 w 140"/>
                  <a:gd name="T41" fmla="*/ 90 h 139"/>
                  <a:gd name="T42" fmla="*/ 51 w 140"/>
                  <a:gd name="T43" fmla="*/ 11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139">
                    <a:moveTo>
                      <a:pt x="130" y="51"/>
                    </a:moveTo>
                    <a:cubicBezTo>
                      <a:pt x="140" y="42"/>
                      <a:pt x="140" y="42"/>
                      <a:pt x="140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1" y="78"/>
                      <a:pt x="20" y="79"/>
                      <a:pt x="20" y="80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0" y="132"/>
                      <a:pt x="1" y="135"/>
                      <a:pt x="3" y="136"/>
                    </a:cubicBezTo>
                    <a:cubicBezTo>
                      <a:pt x="4" y="138"/>
                      <a:pt x="6" y="139"/>
                      <a:pt x="8" y="139"/>
                    </a:cubicBezTo>
                    <a:cubicBezTo>
                      <a:pt x="9" y="139"/>
                      <a:pt x="9" y="138"/>
                      <a:pt x="10" y="138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2"/>
                      <a:pt x="61" y="121"/>
                      <a:pt x="62" y="120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99" y="20"/>
                      <a:pt x="99" y="20"/>
                      <a:pt x="99" y="20"/>
                    </a:cubicBezTo>
                    <a:lnTo>
                      <a:pt x="130" y="51"/>
                    </a:lnTo>
                    <a:close/>
                    <a:moveTo>
                      <a:pt x="51" y="110"/>
                    </a:moveTo>
                    <a:cubicBezTo>
                      <a:pt x="28" y="117"/>
                      <a:pt x="28" y="117"/>
                      <a:pt x="28" y="117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31" y="90"/>
                      <a:pt x="31" y="90"/>
                      <a:pt x="31" y="90"/>
                    </a:cubicBezTo>
                    <a:lnTo>
                      <a:pt x="51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srgbClr val="071270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D0FC097-4394-4757-A88E-FD262CCC3255}"/>
              </a:ext>
            </a:extLst>
          </p:cNvPr>
          <p:cNvSpPr txBox="1"/>
          <p:nvPr/>
        </p:nvSpPr>
        <p:spPr>
          <a:xfrm>
            <a:off x="5233531" y="900465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目錄</a:t>
            </a:r>
            <a:endParaRPr lang="zh-CN" altLang="en-US" sz="4000" dirty="0">
              <a:gradFill>
                <a:gsLst>
                  <a:gs pos="0">
                    <a:srgbClr val="AF76B0"/>
                  </a:gs>
                  <a:gs pos="100000">
                    <a:schemeClr val="accent2"/>
                  </a:gs>
                </a:gsLst>
                <a:path path="circle">
                  <a:fillToRect l="100000" b="100000"/>
                </a:path>
              </a:gra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6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6" grpId="0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35" y="912871"/>
            <a:ext cx="4770130" cy="5032258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257682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one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>
            <a:extLst>
              <a:ext uri="{FF2B5EF4-FFF2-40B4-BE49-F238E27FC236}">
                <a16:creationId xmlns:a16="http://schemas.microsoft.com/office/drawing/2014/main" id="{F12353E5-2C4B-4654-8C22-968B6486A3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17AA1-0B56-4EED-8717-2CE119B7310A}"/>
              </a:ext>
            </a:extLst>
          </p:cNvPr>
          <p:cNvGrpSpPr/>
          <p:nvPr/>
        </p:nvGrpSpPr>
        <p:grpSpPr>
          <a:xfrm>
            <a:off x="721916" y="891381"/>
            <a:ext cx="3516539" cy="1314252"/>
            <a:chOff x="721916" y="891381"/>
            <a:chExt cx="3516539" cy="13142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38BDE-3D2A-4922-99A9-864840CE37D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F5260-A437-42A1-A734-82E2FB8C96E6}"/>
                </a:ext>
              </a:extLst>
            </p:cNvPr>
            <p:cNvSpPr txBox="1"/>
            <p:nvPr/>
          </p:nvSpPr>
          <p:spPr>
            <a:xfrm>
              <a:off x="1117884" y="1189970"/>
              <a:ext cx="31205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UI</a:t>
              </a:r>
              <a:r>
                <a:rPr lang="zh-TW" altLang="en-US" sz="60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介紹</a:t>
              </a:r>
              <a:endParaRPr lang="en-US" altLang="zh-CN" sz="60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2DB23B-5AF4-476E-B7DD-9C921E969128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91E85D3-B497-4EDE-A59C-4A297C98FE2A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B1A06F-D86F-4240-8555-BFEF0252714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1D66391-3E4F-4D6E-8201-15E9895CC333}"/>
              </a:ext>
            </a:extLst>
          </p:cNvPr>
          <p:cNvSpPr/>
          <p:nvPr/>
        </p:nvSpPr>
        <p:spPr>
          <a:xfrm>
            <a:off x="1044369" y="3086418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9C01DE8A-AE76-4D38-9C18-A71A840A9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7" b="26627"/>
          <a:stretch>
            <a:fillRect/>
          </a:stretch>
        </p:blipFill>
        <p:spPr/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AEE932C-D784-4F10-B858-20E966823B95}"/>
              </a:ext>
            </a:extLst>
          </p:cNvPr>
          <p:cNvSpPr/>
          <p:nvPr/>
        </p:nvSpPr>
        <p:spPr>
          <a:xfrm>
            <a:off x="8919408" y="3106876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76AB68-CEB4-4D74-9D9A-57D906ED6308}"/>
              </a:ext>
            </a:extLst>
          </p:cNvPr>
          <p:cNvSpPr/>
          <p:nvPr/>
        </p:nvSpPr>
        <p:spPr>
          <a:xfrm>
            <a:off x="6322117" y="3106876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Rectangle: Rounded Corners 36">
            <a:extLst>
              <a:ext uri="{FF2B5EF4-FFF2-40B4-BE49-F238E27FC236}">
                <a16:creationId xmlns:a16="http://schemas.microsoft.com/office/drawing/2014/main" id="{30D6472E-B2F5-B9D7-5B15-1E278F350113}"/>
              </a:ext>
            </a:extLst>
          </p:cNvPr>
          <p:cNvSpPr/>
          <p:nvPr/>
        </p:nvSpPr>
        <p:spPr>
          <a:xfrm>
            <a:off x="3691834" y="3086418"/>
            <a:ext cx="2178050" cy="2849880"/>
          </a:xfrm>
          <a:prstGeom prst="roundRect">
            <a:avLst>
              <a:gd name="adj" fmla="val 281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508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1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2" y="770021"/>
            <a:ext cx="4979876" cy="4979876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257682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two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920"/>
            <a:ext cx="3971170" cy="2023684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A6AC93-C3A9-4869-B431-27476B2437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2" y="5378071"/>
            <a:ext cx="1113568" cy="7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AA2D7170-5CD1-4AEE-A549-8162189E0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77" y="-230833"/>
            <a:ext cx="6800049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0E42C2-3ACB-7C6D-89AE-787AE1954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0" y="917612"/>
            <a:ext cx="4238211" cy="582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F63B832A-B1B3-5510-45E5-C01CAA75D431}"/>
              </a:ext>
            </a:extLst>
          </p:cNvPr>
          <p:cNvGrpSpPr/>
          <p:nvPr/>
        </p:nvGrpSpPr>
        <p:grpSpPr>
          <a:xfrm>
            <a:off x="540941" y="134005"/>
            <a:ext cx="3621484" cy="571774"/>
            <a:chOff x="721916" y="891381"/>
            <a:chExt cx="5374084" cy="777357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181AD11-C660-FCF6-C203-8AF8AEB5EA08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51FC82B3-B956-E618-F10B-8F669FC2D9CB}"/>
                </a:ext>
              </a:extLst>
            </p:cNvPr>
            <p:cNvSpPr txBox="1"/>
            <p:nvPr/>
          </p:nvSpPr>
          <p:spPr>
            <a:xfrm>
              <a:off x="1117884" y="1189970"/>
              <a:ext cx="4978116" cy="427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遊戲功能介紹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D6C45ECE-8676-CBE0-D946-BC47D5BFEFAB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81FBDFE6-548F-AEE8-F478-4B83F749E864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953DC97E-B920-C796-4240-61C5A3AC2C10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7A0C33A2-DF29-1936-E257-37372E633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36957" r="47196" b="2967"/>
          <a:stretch/>
        </p:blipFill>
        <p:spPr>
          <a:xfrm>
            <a:off x="6487015" y="1072998"/>
            <a:ext cx="4858398" cy="1904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3265359-0C30-8FA1-2DF3-CE47FF9A3F10}"/>
              </a:ext>
            </a:extLst>
          </p:cNvPr>
          <p:cNvSpPr/>
          <p:nvPr/>
        </p:nvSpPr>
        <p:spPr>
          <a:xfrm>
            <a:off x="6469270" y="1044243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CB0E45-9937-99B4-E5F7-03072A6BABC2}"/>
              </a:ext>
            </a:extLst>
          </p:cNvPr>
          <p:cNvSpPr/>
          <p:nvPr/>
        </p:nvSpPr>
        <p:spPr>
          <a:xfrm>
            <a:off x="7003771" y="1044244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F8350D-B197-C988-034D-F79C62E7B899}"/>
              </a:ext>
            </a:extLst>
          </p:cNvPr>
          <p:cNvSpPr/>
          <p:nvPr/>
        </p:nvSpPr>
        <p:spPr>
          <a:xfrm>
            <a:off x="7497567" y="1044244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85F107-0E13-5900-2D0A-EF207169C468}"/>
              </a:ext>
            </a:extLst>
          </p:cNvPr>
          <p:cNvSpPr/>
          <p:nvPr/>
        </p:nvSpPr>
        <p:spPr>
          <a:xfrm>
            <a:off x="7645054" y="1549069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5BB9AD-5A71-777B-CF02-E9C86F1507F2}"/>
              </a:ext>
            </a:extLst>
          </p:cNvPr>
          <p:cNvSpPr/>
          <p:nvPr/>
        </p:nvSpPr>
        <p:spPr>
          <a:xfrm>
            <a:off x="7141233" y="1549068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75CA74-C970-810B-C053-4A4A8CE42A22}"/>
              </a:ext>
            </a:extLst>
          </p:cNvPr>
          <p:cNvSpPr/>
          <p:nvPr/>
        </p:nvSpPr>
        <p:spPr>
          <a:xfrm>
            <a:off x="6670397" y="1549068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3140D6D-D241-1343-EF0C-03A127B180AA}"/>
              </a:ext>
            </a:extLst>
          </p:cNvPr>
          <p:cNvSpPr/>
          <p:nvPr/>
        </p:nvSpPr>
        <p:spPr>
          <a:xfrm>
            <a:off x="7635029" y="2472994"/>
            <a:ext cx="167960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80EF1DE-2DA8-80F3-1671-B8FAD7819B24}"/>
              </a:ext>
            </a:extLst>
          </p:cNvPr>
          <p:cNvCxnSpPr>
            <a:cxnSpLocks/>
          </p:cNvCxnSpPr>
          <p:nvPr/>
        </p:nvCxnSpPr>
        <p:spPr>
          <a:xfrm flipV="1">
            <a:off x="7743060" y="716649"/>
            <a:ext cx="394385" cy="351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AAC10DF-64D1-26B8-9501-62E6E9C19DF1}"/>
              </a:ext>
            </a:extLst>
          </p:cNvPr>
          <p:cNvSpPr/>
          <p:nvPr/>
        </p:nvSpPr>
        <p:spPr>
          <a:xfrm>
            <a:off x="5715141" y="2153568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左移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DF64F2-9CA2-5B05-A594-F21AAE4982EC}"/>
              </a:ext>
            </a:extLst>
          </p:cNvPr>
          <p:cNvSpPr/>
          <p:nvPr/>
        </p:nvSpPr>
        <p:spPr>
          <a:xfrm>
            <a:off x="8510718" y="609031"/>
            <a:ext cx="93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右移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A63D08-9E3D-41C0-9965-8EB953624A21}"/>
              </a:ext>
            </a:extLst>
          </p:cNvPr>
          <p:cNvSpPr/>
          <p:nvPr/>
        </p:nvSpPr>
        <p:spPr>
          <a:xfrm>
            <a:off x="7991363" y="3337539"/>
            <a:ext cx="197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直接下落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0E5CE6-A0D9-4332-5478-4A74BB259A3A}"/>
              </a:ext>
            </a:extLst>
          </p:cNvPr>
          <p:cNvSpPr/>
          <p:nvPr/>
        </p:nvSpPr>
        <p:spPr>
          <a:xfrm>
            <a:off x="6614750" y="3042262"/>
            <a:ext cx="197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加速下落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FE64D0-C3F0-C756-9BEA-4111C23FABE5}"/>
              </a:ext>
            </a:extLst>
          </p:cNvPr>
          <p:cNvSpPr/>
          <p:nvPr/>
        </p:nvSpPr>
        <p:spPr>
          <a:xfrm>
            <a:off x="5832548" y="242908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左旋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DB5888-DCB4-6AE0-8850-C4C5380EFC50}"/>
              </a:ext>
            </a:extLst>
          </p:cNvPr>
          <p:cNvSpPr/>
          <p:nvPr/>
        </p:nvSpPr>
        <p:spPr>
          <a:xfrm>
            <a:off x="6787804" y="230833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右旋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1271D6F-0D3B-89CD-F36F-F576398258AA}"/>
              </a:ext>
            </a:extLst>
          </p:cNvPr>
          <p:cNvSpPr/>
          <p:nvPr/>
        </p:nvSpPr>
        <p:spPr>
          <a:xfrm>
            <a:off x="7872297" y="272897"/>
            <a:ext cx="9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Hold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3CF7B06-B1A4-2864-972F-5511F0FAA16E}"/>
              </a:ext>
            </a:extLst>
          </p:cNvPr>
          <p:cNvSpPr/>
          <p:nvPr/>
        </p:nvSpPr>
        <p:spPr>
          <a:xfrm>
            <a:off x="10861087" y="1044243"/>
            <a:ext cx="493796" cy="50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DB0C176-C857-8FA5-8E12-B01BCB4729BE}"/>
              </a:ext>
            </a:extLst>
          </p:cNvPr>
          <p:cNvSpPr/>
          <p:nvPr/>
        </p:nvSpPr>
        <p:spPr>
          <a:xfrm>
            <a:off x="10779652" y="293907"/>
            <a:ext cx="93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暫停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D986241-264E-DCE4-331A-7668F227798D}"/>
              </a:ext>
            </a:extLst>
          </p:cNvPr>
          <p:cNvCxnSpPr>
            <a:cxnSpLocks/>
          </p:cNvCxnSpPr>
          <p:nvPr/>
        </p:nvCxnSpPr>
        <p:spPr>
          <a:xfrm flipV="1">
            <a:off x="7125278" y="734562"/>
            <a:ext cx="25590" cy="345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9FC30D8-5489-D9FA-31B8-F9B672D59A42}"/>
              </a:ext>
            </a:extLst>
          </p:cNvPr>
          <p:cNvCxnSpPr>
            <a:cxnSpLocks/>
          </p:cNvCxnSpPr>
          <p:nvPr/>
        </p:nvCxnSpPr>
        <p:spPr>
          <a:xfrm flipV="1">
            <a:off x="8131969" y="1092546"/>
            <a:ext cx="524831" cy="708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7961E44-6951-499B-3DDF-87E626DD90EF}"/>
              </a:ext>
            </a:extLst>
          </p:cNvPr>
          <p:cNvCxnSpPr>
            <a:cxnSpLocks/>
          </p:cNvCxnSpPr>
          <p:nvPr/>
        </p:nvCxnSpPr>
        <p:spPr>
          <a:xfrm flipH="1" flipV="1">
            <a:off x="6290553" y="676339"/>
            <a:ext cx="261429" cy="392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D59BD69-3AF4-C244-BA8F-D5A6DB4AD8F5}"/>
              </a:ext>
            </a:extLst>
          </p:cNvPr>
          <p:cNvCxnSpPr>
            <a:cxnSpLocks/>
          </p:cNvCxnSpPr>
          <p:nvPr/>
        </p:nvCxnSpPr>
        <p:spPr>
          <a:xfrm flipH="1">
            <a:off x="6176601" y="1866494"/>
            <a:ext cx="480471" cy="28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C2E7ACE-A201-8A03-83B3-B6D3C84B6810}"/>
              </a:ext>
            </a:extLst>
          </p:cNvPr>
          <p:cNvCxnSpPr>
            <a:cxnSpLocks/>
          </p:cNvCxnSpPr>
          <p:nvPr/>
        </p:nvCxnSpPr>
        <p:spPr>
          <a:xfrm flipH="1">
            <a:off x="7222306" y="2066877"/>
            <a:ext cx="120054" cy="975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CBF4F16-EA17-CE03-BD7F-188945E993C0}"/>
              </a:ext>
            </a:extLst>
          </p:cNvPr>
          <p:cNvCxnSpPr>
            <a:cxnSpLocks/>
          </p:cNvCxnSpPr>
          <p:nvPr/>
        </p:nvCxnSpPr>
        <p:spPr>
          <a:xfrm>
            <a:off x="8430787" y="3006054"/>
            <a:ext cx="155975" cy="422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24912C1-93A4-CC38-93B2-11B46830C3D8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0978243" y="755572"/>
            <a:ext cx="268060" cy="324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80AAE122-FD49-ECB5-6094-7E9ECC5A2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20" y="4093548"/>
            <a:ext cx="1972012" cy="2553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0CD2151E-BDAD-01B6-83CF-50F1E95DC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" t="248" r="2270" b="14386"/>
          <a:stretch/>
        </p:blipFill>
        <p:spPr>
          <a:xfrm>
            <a:off x="9155866" y="4100548"/>
            <a:ext cx="2090436" cy="25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4B80E-BDE7-C786-99AF-35FBEC29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F241A983-9A16-B00C-689A-2FBA41D55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333"/>
            <a:ext cx="6800049" cy="6858000"/>
          </a:xfrm>
          <a:prstGeom prst="rect">
            <a:avLst/>
          </a:prstGeom>
        </p:spPr>
      </p:pic>
      <p:grpSp>
        <p:nvGrpSpPr>
          <p:cNvPr id="9" name="Group 1">
            <a:extLst>
              <a:ext uri="{FF2B5EF4-FFF2-40B4-BE49-F238E27FC236}">
                <a16:creationId xmlns:a16="http://schemas.microsoft.com/office/drawing/2014/main" id="{5F59120D-43EA-3A15-BA92-F2C2CB513CDE}"/>
              </a:ext>
            </a:extLst>
          </p:cNvPr>
          <p:cNvGrpSpPr/>
          <p:nvPr/>
        </p:nvGrpSpPr>
        <p:grpSpPr>
          <a:xfrm>
            <a:off x="540941" y="134005"/>
            <a:ext cx="3621484" cy="571774"/>
            <a:chOff x="721916" y="891381"/>
            <a:chExt cx="5374084" cy="777357"/>
          </a:xfrm>
        </p:grpSpPr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3B02EF8B-1B1D-C2B5-7302-EE8D69A4158B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EB91C169-9220-5724-9155-CA0C251DD76E}"/>
                </a:ext>
              </a:extLst>
            </p:cNvPr>
            <p:cNvSpPr txBox="1"/>
            <p:nvPr/>
          </p:nvSpPr>
          <p:spPr>
            <a:xfrm>
              <a:off x="1117884" y="1189970"/>
              <a:ext cx="4978116" cy="427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遊戲功能介紹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9E7468F0-E232-7D11-E9B0-BA2C574DEF36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ED905458-2807-05C4-989D-8FC24BDE317B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6091FCD4-F223-48C8-3B70-D6D438D00E7C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BF9DAEA-4D56-3F6F-C229-1709E05A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30" y="1130151"/>
            <a:ext cx="2134683" cy="2890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BD8E8F-853E-49F7-8C34-AC9F048C74F6}"/>
              </a:ext>
            </a:extLst>
          </p:cNvPr>
          <p:cNvSpPr/>
          <p:nvPr/>
        </p:nvSpPr>
        <p:spPr>
          <a:xfrm>
            <a:off x="4328301" y="1041939"/>
            <a:ext cx="245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1.</a:t>
            </a:r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排行榜功能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F5B958B-9EE6-F959-2E04-D5D5EB6CA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7707" r="-1248" b="57277"/>
          <a:stretch/>
        </p:blipFill>
        <p:spPr>
          <a:xfrm>
            <a:off x="7302219" y="1272771"/>
            <a:ext cx="3053736" cy="1423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7E9578-4349-1CF7-68B7-3041720F3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66" y="1503604"/>
            <a:ext cx="2629429" cy="1193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3BBE492-2037-36C2-75E6-CB4055F3333D}"/>
              </a:ext>
            </a:extLst>
          </p:cNvPr>
          <p:cNvSpPr/>
          <p:nvPr/>
        </p:nvSpPr>
        <p:spPr>
          <a:xfrm>
            <a:off x="4345582" y="3422750"/>
            <a:ext cx="245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2.</a:t>
            </a:r>
            <a:r>
              <a:rPr lang="zh-TW" altLang="en-US" sz="2400" dirty="0">
                <a:solidFill>
                  <a:srgbClr val="FFC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困難模式</a:t>
            </a:r>
            <a:endParaRPr lang="zh-CN" altLang="en-US" sz="2400" dirty="0">
              <a:solidFill>
                <a:srgbClr val="FFC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28B9C75-CEB7-C4FC-BE20-1F34EAB17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9" y="3227290"/>
            <a:ext cx="2449867" cy="3429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217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A795C-BE8E-4D59-B5A3-24942FAE3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51" y="0"/>
            <a:ext cx="68000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1402B6-8FB0-45F8-8D50-8C606B95DA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01" y="44113"/>
            <a:ext cx="680004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79092-AEAA-4353-87A4-2C14A24D6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83" y="775554"/>
            <a:ext cx="5124254" cy="5124254"/>
          </a:xfrm>
          <a:prstGeom prst="rect">
            <a:avLst/>
          </a:prstGeom>
        </p:spPr>
      </p:pic>
      <p:sp>
        <p:nvSpPr>
          <p:cNvPr id="8" name="PA_库_文本框 22">
            <a:extLst>
              <a:ext uri="{FF2B5EF4-FFF2-40B4-BE49-F238E27FC236}">
                <a16:creationId xmlns:a16="http://schemas.microsoft.com/office/drawing/2014/main" id="{34932D71-311F-4690-B7B4-0CC948950E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10269" y="2257682"/>
            <a:ext cx="557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three</a:t>
            </a:r>
            <a:endParaRPr lang="zh-CN" altLang="en-US" sz="7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E6A827-45D4-437A-9CD7-4F962CAF4C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7" y="952187"/>
            <a:ext cx="3971170" cy="2025150"/>
          </a:xfrm>
          <a:prstGeom prst="rect">
            <a:avLst/>
          </a:prstGeom>
        </p:spPr>
      </p:pic>
      <p:pic>
        <p:nvPicPr>
          <p:cNvPr id="12" name="PA_库_图片 26">
            <a:extLst>
              <a:ext uri="{FF2B5EF4-FFF2-40B4-BE49-F238E27FC236}">
                <a16:creationId xmlns:a16="http://schemas.microsoft.com/office/drawing/2014/main" id="{F12353E5-2C4B-4654-8C22-968B6486A3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5312203"/>
            <a:ext cx="1061788" cy="587605"/>
          </a:xfrm>
          <a:prstGeom prst="rect">
            <a:avLst/>
          </a:prstGeom>
        </p:spPr>
      </p:pic>
      <p:pic>
        <p:nvPicPr>
          <p:cNvPr id="13" name="PA_库_图片 28">
            <a:extLst>
              <a:ext uri="{FF2B5EF4-FFF2-40B4-BE49-F238E27FC236}">
                <a16:creationId xmlns:a16="http://schemas.microsoft.com/office/drawing/2014/main" id="{7E890EA7-314A-4289-BDFA-76A02F8203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2" y="5109572"/>
            <a:ext cx="939985" cy="4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5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20">
            <a:extLst>
              <a:ext uri="{FF2B5EF4-FFF2-40B4-BE49-F238E27FC236}">
                <a16:creationId xmlns:a16="http://schemas.microsoft.com/office/drawing/2014/main" id="{2E349284-C447-4B7E-A145-5B75731FE142}"/>
              </a:ext>
            </a:extLst>
          </p:cNvPr>
          <p:cNvSpPr/>
          <p:nvPr/>
        </p:nvSpPr>
        <p:spPr>
          <a:xfrm flipH="1">
            <a:off x="6472886" y="3517098"/>
            <a:ext cx="1871133" cy="1871133"/>
          </a:xfrm>
          <a:prstGeom prst="arc">
            <a:avLst>
              <a:gd name="adj1" fmla="val 427368"/>
              <a:gd name="adj2" fmla="val 10800137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Arc 21">
            <a:extLst>
              <a:ext uri="{FF2B5EF4-FFF2-40B4-BE49-F238E27FC236}">
                <a16:creationId xmlns:a16="http://schemas.microsoft.com/office/drawing/2014/main" id="{D0486C61-995E-465F-9770-F8A7BA51AE15}"/>
              </a:ext>
            </a:extLst>
          </p:cNvPr>
          <p:cNvSpPr/>
          <p:nvPr/>
        </p:nvSpPr>
        <p:spPr>
          <a:xfrm>
            <a:off x="4112802" y="2132798"/>
            <a:ext cx="1871133" cy="1873251"/>
          </a:xfrm>
          <a:prstGeom prst="arc">
            <a:avLst>
              <a:gd name="adj1" fmla="val 10578021"/>
              <a:gd name="adj2" fmla="val 37338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Arc 23">
            <a:extLst>
              <a:ext uri="{FF2B5EF4-FFF2-40B4-BE49-F238E27FC236}">
                <a16:creationId xmlns:a16="http://schemas.microsoft.com/office/drawing/2014/main" id="{FBAFDB0B-54D7-4E44-AF72-9B68408B8664}"/>
              </a:ext>
            </a:extLst>
          </p:cNvPr>
          <p:cNvSpPr/>
          <p:nvPr/>
        </p:nvSpPr>
        <p:spPr>
          <a:xfrm flipH="1">
            <a:off x="8344019" y="2215348"/>
            <a:ext cx="1873251" cy="1871133"/>
          </a:xfrm>
          <a:prstGeom prst="arc">
            <a:avLst>
              <a:gd name="adj1" fmla="val 10286108"/>
              <a:gd name="adj2" fmla="val 37338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Arc 19">
            <a:extLst>
              <a:ext uri="{FF2B5EF4-FFF2-40B4-BE49-F238E27FC236}">
                <a16:creationId xmlns:a16="http://schemas.microsoft.com/office/drawing/2014/main" id="{06CADBE0-13F8-43ED-B191-B6A934A6F21E}"/>
              </a:ext>
            </a:extLst>
          </p:cNvPr>
          <p:cNvSpPr/>
          <p:nvPr/>
        </p:nvSpPr>
        <p:spPr>
          <a:xfrm>
            <a:off x="2241668" y="3324481"/>
            <a:ext cx="1871133" cy="1871133"/>
          </a:xfrm>
          <a:prstGeom prst="arc">
            <a:avLst>
              <a:gd name="adj1" fmla="val 427368"/>
              <a:gd name="adj2" fmla="val 10800137"/>
            </a:avLst>
          </a:prstGeom>
          <a:ln>
            <a:solidFill>
              <a:srgbClr val="00CB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1896FF4C-4366-4938-B98A-F8762EB099CD}"/>
              </a:ext>
            </a:extLst>
          </p:cNvPr>
          <p:cNvSpPr/>
          <p:nvPr/>
        </p:nvSpPr>
        <p:spPr>
          <a:xfrm>
            <a:off x="1752719" y="3282147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1BB43AEB-7364-41F7-A0EB-C714695B1391}"/>
              </a:ext>
            </a:extLst>
          </p:cNvPr>
          <p:cNvSpPr/>
          <p:nvPr/>
        </p:nvSpPr>
        <p:spPr>
          <a:xfrm>
            <a:off x="9662701" y="3282147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BBEDDFF9-A8B6-4368-B6C3-58867B2518AD}"/>
              </a:ext>
            </a:extLst>
          </p:cNvPr>
          <p:cNvSpPr/>
          <p:nvPr/>
        </p:nvSpPr>
        <p:spPr>
          <a:xfrm>
            <a:off x="3433353" y="3150915"/>
            <a:ext cx="1301751" cy="1301751"/>
          </a:xfrm>
          <a:prstGeom prst="ellipse">
            <a:avLst/>
          </a:prstGeom>
          <a:gradFill>
            <a:gsLst>
              <a:gs pos="0">
                <a:srgbClr val="AF76B0"/>
              </a:gs>
              <a:gs pos="100000">
                <a:schemeClr val="accent2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E9DB513D-3A85-4645-BEDF-820B0FA5AFA4}"/>
              </a:ext>
            </a:extLst>
          </p:cNvPr>
          <p:cNvSpPr/>
          <p:nvPr/>
        </p:nvSpPr>
        <p:spPr>
          <a:xfrm>
            <a:off x="7721719" y="3150915"/>
            <a:ext cx="1301751" cy="1301751"/>
          </a:xfrm>
          <a:prstGeom prst="ellipse">
            <a:avLst/>
          </a:prstGeom>
          <a:gradFill>
            <a:gsLst>
              <a:gs pos="0">
                <a:srgbClr val="AF76B0"/>
              </a:gs>
              <a:gs pos="100000">
                <a:schemeClr val="accent2"/>
              </a:gs>
            </a:gsLst>
            <a:path path="circle">
              <a:fillToRect l="100000" b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8F1BDC-575E-498B-9B55-513762D8F22C}"/>
              </a:ext>
            </a:extLst>
          </p:cNvPr>
          <p:cNvSpPr/>
          <p:nvPr/>
        </p:nvSpPr>
        <p:spPr>
          <a:xfrm>
            <a:off x="5374335" y="2947715"/>
            <a:ext cx="1708151" cy="17081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id-ID" sz="2400">
              <a:solidFill>
                <a:prstClr val="white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DF651726-51C2-4FF4-8E44-94FB92353069}"/>
              </a:ext>
            </a:extLst>
          </p:cNvPr>
          <p:cNvGrpSpPr/>
          <p:nvPr/>
        </p:nvGrpSpPr>
        <p:grpSpPr>
          <a:xfrm>
            <a:off x="3840142" y="3561963"/>
            <a:ext cx="488317" cy="480568"/>
            <a:chOff x="1335088" y="2644775"/>
            <a:chExt cx="300038" cy="295275"/>
          </a:xfrm>
          <a:solidFill>
            <a:schemeClr val="bg1"/>
          </a:solidFill>
        </p:grpSpPr>
        <p:sp>
          <p:nvSpPr>
            <p:cNvPr id="12" name="Freeform 312">
              <a:extLst>
                <a:ext uri="{FF2B5EF4-FFF2-40B4-BE49-F238E27FC236}">
                  <a16:creationId xmlns:a16="http://schemas.microsoft.com/office/drawing/2014/main" id="{C3760A38-03CF-43FD-BC9A-0B562E705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5088" y="2644775"/>
              <a:ext cx="300038" cy="295275"/>
            </a:xfrm>
            <a:custGeom>
              <a:avLst/>
              <a:gdLst/>
              <a:ahLst/>
              <a:cxnLst>
                <a:cxn ang="0">
                  <a:pos x="115" y="7"/>
                </a:cxn>
                <a:cxn ang="0">
                  <a:pos x="116" y="6"/>
                </a:cxn>
                <a:cxn ang="0">
                  <a:pos x="115" y="4"/>
                </a:cxn>
                <a:cxn ang="0">
                  <a:pos x="88" y="9"/>
                </a:cxn>
                <a:cxn ang="0">
                  <a:pos x="82" y="36"/>
                </a:cxn>
                <a:cxn ang="0">
                  <a:pos x="36" y="82"/>
                </a:cxn>
                <a:cxn ang="0">
                  <a:pos x="28" y="80"/>
                </a:cxn>
                <a:cxn ang="0">
                  <a:pos x="9" y="88"/>
                </a:cxn>
                <a:cxn ang="0">
                  <a:pos x="4" y="115"/>
                </a:cxn>
                <a:cxn ang="0">
                  <a:pos x="6" y="116"/>
                </a:cxn>
                <a:cxn ang="0">
                  <a:pos x="7" y="115"/>
                </a:cxn>
                <a:cxn ang="0">
                  <a:pos x="21" y="101"/>
                </a:cxn>
                <a:cxn ang="0">
                  <a:pos x="25" y="101"/>
                </a:cxn>
                <a:cxn ang="0">
                  <a:pos x="31" y="107"/>
                </a:cxn>
                <a:cxn ang="0">
                  <a:pos x="30" y="111"/>
                </a:cxn>
                <a:cxn ang="0">
                  <a:pos x="17" y="125"/>
                </a:cxn>
                <a:cxn ang="0">
                  <a:pos x="16" y="126"/>
                </a:cxn>
                <a:cxn ang="0">
                  <a:pos x="17" y="128"/>
                </a:cxn>
                <a:cxn ang="0">
                  <a:pos x="28" y="130"/>
                </a:cxn>
                <a:cxn ang="0">
                  <a:pos x="44" y="123"/>
                </a:cxn>
                <a:cxn ang="0">
                  <a:pos x="50" y="96"/>
                </a:cxn>
                <a:cxn ang="0">
                  <a:pos x="96" y="50"/>
                </a:cxn>
                <a:cxn ang="0">
                  <a:pos x="104" y="52"/>
                </a:cxn>
                <a:cxn ang="0">
                  <a:pos x="123" y="44"/>
                </a:cxn>
                <a:cxn ang="0">
                  <a:pos x="128" y="17"/>
                </a:cxn>
                <a:cxn ang="0">
                  <a:pos x="126" y="16"/>
                </a:cxn>
                <a:cxn ang="0">
                  <a:pos x="125" y="17"/>
                </a:cxn>
                <a:cxn ang="0">
                  <a:pos x="111" y="31"/>
                </a:cxn>
                <a:cxn ang="0">
                  <a:pos x="107" y="31"/>
                </a:cxn>
                <a:cxn ang="0">
                  <a:pos x="101" y="25"/>
                </a:cxn>
                <a:cxn ang="0">
                  <a:pos x="101" y="21"/>
                </a:cxn>
                <a:cxn ang="0">
                  <a:pos x="115" y="7"/>
                </a:cxn>
                <a:cxn ang="0">
                  <a:pos x="99" y="27"/>
                </a:cxn>
                <a:cxn ang="0">
                  <a:pos x="105" y="33"/>
                </a:cxn>
                <a:cxn ang="0">
                  <a:pos x="113" y="33"/>
                </a:cxn>
                <a:cxn ang="0">
                  <a:pos x="125" y="22"/>
                </a:cxn>
                <a:cxn ang="0">
                  <a:pos x="120" y="41"/>
                </a:cxn>
                <a:cxn ang="0">
                  <a:pos x="104" y="48"/>
                </a:cxn>
                <a:cxn ang="0">
                  <a:pos x="97" y="46"/>
                </a:cxn>
                <a:cxn ang="0">
                  <a:pos x="95" y="47"/>
                </a:cxn>
                <a:cxn ang="0">
                  <a:pos x="47" y="95"/>
                </a:cxn>
                <a:cxn ang="0">
                  <a:pos x="46" y="97"/>
                </a:cxn>
                <a:cxn ang="0">
                  <a:pos x="42" y="120"/>
                </a:cxn>
                <a:cxn ang="0">
                  <a:pos x="22" y="125"/>
                </a:cxn>
                <a:cxn ang="0">
                  <a:pos x="33" y="113"/>
                </a:cxn>
                <a:cxn ang="0">
                  <a:pos x="33" y="105"/>
                </a:cxn>
                <a:cxn ang="0">
                  <a:pos x="27" y="98"/>
                </a:cxn>
                <a:cxn ang="0">
                  <a:pos x="19" y="99"/>
                </a:cxn>
                <a:cxn ang="0">
                  <a:pos x="7" y="110"/>
                </a:cxn>
                <a:cxn ang="0">
                  <a:pos x="12" y="91"/>
                </a:cxn>
                <a:cxn ang="0">
                  <a:pos x="28" y="84"/>
                </a:cxn>
                <a:cxn ang="0">
                  <a:pos x="35" y="86"/>
                </a:cxn>
                <a:cxn ang="0">
                  <a:pos x="37" y="85"/>
                </a:cxn>
                <a:cxn ang="0">
                  <a:pos x="85" y="37"/>
                </a:cxn>
                <a:cxn ang="0">
                  <a:pos x="86" y="35"/>
                </a:cxn>
                <a:cxn ang="0">
                  <a:pos x="90" y="12"/>
                </a:cxn>
                <a:cxn ang="0">
                  <a:pos x="110" y="7"/>
                </a:cxn>
                <a:cxn ang="0">
                  <a:pos x="99" y="19"/>
                </a:cxn>
                <a:cxn ang="0">
                  <a:pos x="99" y="27"/>
                </a:cxn>
              </a:cxnLst>
              <a:rect l="0" t="0" r="r" b="b"/>
              <a:pathLst>
                <a:path w="132" h="130">
                  <a:moveTo>
                    <a:pt x="115" y="7"/>
                  </a:moveTo>
                  <a:cubicBezTo>
                    <a:pt x="116" y="7"/>
                    <a:pt x="116" y="6"/>
                    <a:pt x="116" y="6"/>
                  </a:cubicBezTo>
                  <a:cubicBezTo>
                    <a:pt x="116" y="5"/>
                    <a:pt x="115" y="4"/>
                    <a:pt x="115" y="4"/>
                  </a:cubicBezTo>
                  <a:cubicBezTo>
                    <a:pt x="106" y="0"/>
                    <a:pt x="95" y="2"/>
                    <a:pt x="88" y="9"/>
                  </a:cubicBezTo>
                  <a:cubicBezTo>
                    <a:pt x="81" y="16"/>
                    <a:pt x="78" y="27"/>
                    <a:pt x="82" y="36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3" y="81"/>
                    <a:pt x="30" y="80"/>
                    <a:pt x="28" y="80"/>
                  </a:cubicBezTo>
                  <a:cubicBezTo>
                    <a:pt x="21" y="80"/>
                    <a:pt x="14" y="83"/>
                    <a:pt x="9" y="88"/>
                  </a:cubicBezTo>
                  <a:cubicBezTo>
                    <a:pt x="2" y="95"/>
                    <a:pt x="0" y="106"/>
                    <a:pt x="4" y="115"/>
                  </a:cubicBezTo>
                  <a:cubicBezTo>
                    <a:pt x="4" y="115"/>
                    <a:pt x="5" y="116"/>
                    <a:pt x="6" y="116"/>
                  </a:cubicBezTo>
                  <a:cubicBezTo>
                    <a:pt x="6" y="116"/>
                    <a:pt x="7" y="116"/>
                    <a:pt x="7" y="115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2" y="100"/>
                    <a:pt x="24" y="100"/>
                    <a:pt x="25" y="101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08"/>
                    <a:pt x="31" y="110"/>
                    <a:pt x="30" y="111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6"/>
                    <a:pt x="16" y="126"/>
                  </a:cubicBezTo>
                  <a:cubicBezTo>
                    <a:pt x="16" y="127"/>
                    <a:pt x="17" y="128"/>
                    <a:pt x="17" y="128"/>
                  </a:cubicBezTo>
                  <a:cubicBezTo>
                    <a:pt x="20" y="129"/>
                    <a:pt x="24" y="130"/>
                    <a:pt x="28" y="130"/>
                  </a:cubicBezTo>
                  <a:cubicBezTo>
                    <a:pt x="34" y="130"/>
                    <a:pt x="40" y="128"/>
                    <a:pt x="44" y="123"/>
                  </a:cubicBezTo>
                  <a:cubicBezTo>
                    <a:pt x="51" y="116"/>
                    <a:pt x="54" y="105"/>
                    <a:pt x="50" y="96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9" y="51"/>
                    <a:pt x="102" y="52"/>
                    <a:pt x="104" y="52"/>
                  </a:cubicBezTo>
                  <a:cubicBezTo>
                    <a:pt x="111" y="52"/>
                    <a:pt x="118" y="49"/>
                    <a:pt x="123" y="44"/>
                  </a:cubicBezTo>
                  <a:cubicBezTo>
                    <a:pt x="130" y="37"/>
                    <a:pt x="132" y="26"/>
                    <a:pt x="128" y="17"/>
                  </a:cubicBezTo>
                  <a:cubicBezTo>
                    <a:pt x="128" y="17"/>
                    <a:pt x="127" y="16"/>
                    <a:pt x="126" y="16"/>
                  </a:cubicBezTo>
                  <a:cubicBezTo>
                    <a:pt x="126" y="16"/>
                    <a:pt x="125" y="16"/>
                    <a:pt x="125" y="17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1"/>
                    <a:pt x="108" y="31"/>
                    <a:pt x="107" y="31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2"/>
                    <a:pt x="101" y="21"/>
                  </a:cubicBezTo>
                  <a:lnTo>
                    <a:pt x="115" y="7"/>
                  </a:lnTo>
                  <a:close/>
                  <a:moveTo>
                    <a:pt x="99" y="27"/>
                  </a:moveTo>
                  <a:cubicBezTo>
                    <a:pt x="105" y="33"/>
                    <a:pt x="105" y="33"/>
                    <a:pt x="105" y="33"/>
                  </a:cubicBezTo>
                  <a:cubicBezTo>
                    <a:pt x="107" y="36"/>
                    <a:pt x="111" y="36"/>
                    <a:pt x="113" y="33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7" y="29"/>
                    <a:pt x="125" y="36"/>
                    <a:pt x="120" y="41"/>
                  </a:cubicBezTo>
                  <a:cubicBezTo>
                    <a:pt x="116" y="45"/>
                    <a:pt x="110" y="48"/>
                    <a:pt x="104" y="48"/>
                  </a:cubicBezTo>
                  <a:cubicBezTo>
                    <a:pt x="102" y="48"/>
                    <a:pt x="99" y="47"/>
                    <a:pt x="97" y="46"/>
                  </a:cubicBezTo>
                  <a:cubicBezTo>
                    <a:pt x="96" y="46"/>
                    <a:pt x="95" y="46"/>
                    <a:pt x="95" y="47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6" y="95"/>
                    <a:pt x="46" y="96"/>
                    <a:pt x="46" y="97"/>
                  </a:cubicBezTo>
                  <a:cubicBezTo>
                    <a:pt x="49" y="104"/>
                    <a:pt x="47" y="114"/>
                    <a:pt x="42" y="120"/>
                  </a:cubicBezTo>
                  <a:cubicBezTo>
                    <a:pt x="36" y="126"/>
                    <a:pt x="29" y="127"/>
                    <a:pt x="22" y="125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6" y="111"/>
                    <a:pt x="36" y="107"/>
                    <a:pt x="33" y="105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5" y="96"/>
                    <a:pt x="21" y="96"/>
                    <a:pt x="19" y="99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5" y="103"/>
                    <a:pt x="7" y="96"/>
                    <a:pt x="12" y="91"/>
                  </a:cubicBezTo>
                  <a:cubicBezTo>
                    <a:pt x="16" y="87"/>
                    <a:pt x="22" y="84"/>
                    <a:pt x="28" y="84"/>
                  </a:cubicBezTo>
                  <a:cubicBezTo>
                    <a:pt x="30" y="84"/>
                    <a:pt x="33" y="85"/>
                    <a:pt x="35" y="86"/>
                  </a:cubicBezTo>
                  <a:cubicBezTo>
                    <a:pt x="36" y="86"/>
                    <a:pt x="37" y="86"/>
                    <a:pt x="37" y="85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6" y="37"/>
                    <a:pt x="86" y="36"/>
                    <a:pt x="86" y="35"/>
                  </a:cubicBezTo>
                  <a:cubicBezTo>
                    <a:pt x="83" y="28"/>
                    <a:pt x="85" y="18"/>
                    <a:pt x="90" y="12"/>
                  </a:cubicBezTo>
                  <a:cubicBezTo>
                    <a:pt x="96" y="6"/>
                    <a:pt x="103" y="5"/>
                    <a:pt x="110" y="7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6" y="21"/>
                    <a:pt x="96" y="25"/>
                    <a:pt x="99" y="27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Freeform 313">
              <a:extLst>
                <a:ext uri="{FF2B5EF4-FFF2-40B4-BE49-F238E27FC236}">
                  <a16:creationId xmlns:a16="http://schemas.microsoft.com/office/drawing/2014/main" id="{41403737-C347-4454-AB7A-94991F84D010}"/>
                </a:ext>
              </a:extLst>
            </p:cNvPr>
            <p:cNvSpPr/>
            <p:nvPr/>
          </p:nvSpPr>
          <p:spPr bwMode="auto">
            <a:xfrm>
              <a:off x="1498601" y="2808288"/>
              <a:ext cx="131763" cy="128588"/>
            </a:xfrm>
            <a:custGeom>
              <a:avLst/>
              <a:gdLst/>
              <a:ahLst/>
              <a:cxnLst>
                <a:cxn ang="0">
                  <a:pos x="47" y="53"/>
                </a:cxn>
                <a:cxn ang="0">
                  <a:pos x="44" y="53"/>
                </a:cxn>
                <a:cxn ang="0">
                  <a:pos x="3" y="13"/>
                </a:cxn>
                <a:cxn ang="0">
                  <a:pos x="1" y="13"/>
                </a:cxn>
                <a:cxn ang="0">
                  <a:pos x="1" y="15"/>
                </a:cxn>
                <a:cxn ang="0">
                  <a:pos x="41" y="55"/>
                </a:cxn>
                <a:cxn ang="0">
                  <a:pos x="45" y="57"/>
                </a:cxn>
                <a:cxn ang="0">
                  <a:pos x="45" y="57"/>
                </a:cxn>
                <a:cxn ang="0">
                  <a:pos x="50" y="55"/>
                </a:cxn>
                <a:cxn ang="0">
                  <a:pos x="55" y="49"/>
                </a:cxn>
                <a:cxn ang="0">
                  <a:pos x="55" y="4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3"/>
                </a:cxn>
                <a:cxn ang="0">
                  <a:pos x="53" y="43"/>
                </a:cxn>
                <a:cxn ang="0">
                  <a:pos x="53" y="47"/>
                </a:cxn>
                <a:cxn ang="0">
                  <a:pos x="47" y="53"/>
                </a:cxn>
              </a:cxnLst>
              <a:rect l="0" t="0" r="r" b="b"/>
              <a:pathLst>
                <a:path w="58" h="57">
                  <a:moveTo>
                    <a:pt x="47" y="53"/>
                  </a:moveTo>
                  <a:cubicBezTo>
                    <a:pt x="46" y="53"/>
                    <a:pt x="44" y="53"/>
                    <a:pt x="44" y="5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1" y="12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7"/>
                    <a:pt x="43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7" y="57"/>
                    <a:pt x="48" y="57"/>
                    <a:pt x="50" y="55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8" y="47"/>
                    <a:pt x="58" y="43"/>
                    <a:pt x="55" y="4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3" y="0"/>
                    <a:pt x="13" y="1"/>
                  </a:cubicBezTo>
                  <a:cubicBezTo>
                    <a:pt x="12" y="1"/>
                    <a:pt x="12" y="3"/>
                    <a:pt x="13" y="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4"/>
                    <a:pt x="54" y="46"/>
                    <a:pt x="53" y="47"/>
                  </a:cubicBezTo>
                  <a:lnTo>
                    <a:pt x="47" y="53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4" name="Freeform 314">
              <a:extLst>
                <a:ext uri="{FF2B5EF4-FFF2-40B4-BE49-F238E27FC236}">
                  <a16:creationId xmlns:a16="http://schemas.microsoft.com/office/drawing/2014/main" id="{CFA2C13F-1C82-4545-82ED-D3BDA5493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9851" y="2649538"/>
              <a:ext cx="117475" cy="117475"/>
            </a:xfrm>
            <a:custGeom>
              <a:avLst/>
              <a:gdLst/>
              <a:ahLst/>
              <a:cxnLst>
                <a:cxn ang="0">
                  <a:pos x="23" y="13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3" y="23"/>
                </a:cxn>
                <a:cxn ang="0">
                  <a:pos x="14" y="24"/>
                </a:cxn>
                <a:cxn ang="0">
                  <a:pos x="15" y="23"/>
                </a:cxn>
                <a:cxn ang="0">
                  <a:pos x="18" y="21"/>
                </a:cxn>
                <a:cxn ang="0">
                  <a:pos x="49" y="51"/>
                </a:cxn>
                <a:cxn ang="0">
                  <a:pos x="50" y="52"/>
                </a:cxn>
                <a:cxn ang="0">
                  <a:pos x="51" y="51"/>
                </a:cxn>
                <a:cxn ang="0">
                  <a:pos x="51" y="49"/>
                </a:cxn>
                <a:cxn ang="0">
                  <a:pos x="21" y="18"/>
                </a:cxn>
                <a:cxn ang="0">
                  <a:pos x="23" y="15"/>
                </a:cxn>
                <a:cxn ang="0">
                  <a:pos x="23" y="13"/>
                </a:cxn>
                <a:cxn ang="0">
                  <a:pos x="14" y="19"/>
                </a:cxn>
                <a:cxn ang="0">
                  <a:pos x="5" y="10"/>
                </a:cxn>
                <a:cxn ang="0">
                  <a:pos x="10" y="5"/>
                </a:cxn>
                <a:cxn ang="0">
                  <a:pos x="19" y="14"/>
                </a:cxn>
                <a:cxn ang="0">
                  <a:pos x="14" y="19"/>
                </a:cxn>
              </a:cxnLst>
              <a:rect l="0" t="0" r="r" b="b"/>
              <a:pathLst>
                <a:path w="52" h="52">
                  <a:moveTo>
                    <a:pt x="23" y="13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9" y="0"/>
                    <a:pt x="9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1"/>
                    <a:pt x="1" y="11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2"/>
                    <a:pt x="49" y="52"/>
                    <a:pt x="50" y="52"/>
                  </a:cubicBezTo>
                  <a:cubicBezTo>
                    <a:pt x="51" y="52"/>
                    <a:pt x="51" y="52"/>
                    <a:pt x="51" y="51"/>
                  </a:cubicBezTo>
                  <a:cubicBezTo>
                    <a:pt x="52" y="51"/>
                    <a:pt x="52" y="49"/>
                    <a:pt x="51" y="4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3"/>
                    <a:pt x="23" y="13"/>
                  </a:cubicBezTo>
                  <a:close/>
                  <a:moveTo>
                    <a:pt x="14" y="1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9" y="14"/>
                    <a:pt x="19" y="14"/>
                    <a:pt x="19" y="14"/>
                  </a:cubicBezTo>
                  <a:lnTo>
                    <a:pt x="14" y="19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99147854-A82A-4A6F-A38E-6BFDE51923AF}"/>
              </a:ext>
            </a:extLst>
          </p:cNvPr>
          <p:cNvGrpSpPr/>
          <p:nvPr/>
        </p:nvGrpSpPr>
        <p:grpSpPr>
          <a:xfrm>
            <a:off x="5961145" y="3425433"/>
            <a:ext cx="535367" cy="753629"/>
            <a:chOff x="5280026" y="2649538"/>
            <a:chExt cx="206375" cy="290512"/>
          </a:xfrm>
          <a:solidFill>
            <a:schemeClr val="bg1"/>
          </a:solidFill>
        </p:grpSpPr>
        <p:sp>
          <p:nvSpPr>
            <p:cNvPr id="16" name="Freeform 329">
              <a:extLst>
                <a:ext uri="{FF2B5EF4-FFF2-40B4-BE49-F238E27FC236}">
                  <a16:creationId xmlns:a16="http://schemas.microsoft.com/office/drawing/2014/main" id="{2D417F63-C849-46BF-8F70-B472D1F7AED7}"/>
                </a:ext>
              </a:extLst>
            </p:cNvPr>
            <p:cNvSpPr/>
            <p:nvPr/>
          </p:nvSpPr>
          <p:spPr bwMode="auto">
            <a:xfrm>
              <a:off x="5305426" y="2930525"/>
              <a:ext cx="171450" cy="9525"/>
            </a:xfrm>
            <a:custGeom>
              <a:avLst/>
              <a:gdLst/>
              <a:ahLst/>
              <a:cxnLst>
                <a:cxn ang="0">
                  <a:pos x="76" y="2"/>
                </a:cxn>
                <a:cxn ang="0">
                  <a:pos x="7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4" y="4"/>
                </a:cxn>
                <a:cxn ang="0">
                  <a:pos x="76" y="2"/>
                </a:cxn>
              </a:cxnLst>
              <a:rect l="0" t="0" r="r" b="b"/>
              <a:pathLst>
                <a:path w="76" h="4">
                  <a:moveTo>
                    <a:pt x="76" y="2"/>
                  </a:moveTo>
                  <a:cubicBezTo>
                    <a:pt x="76" y="1"/>
                    <a:pt x="75" y="0"/>
                    <a:pt x="7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5" y="4"/>
                    <a:pt x="76" y="3"/>
                    <a:pt x="76" y="2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Freeform 330">
              <a:extLst>
                <a:ext uri="{FF2B5EF4-FFF2-40B4-BE49-F238E27FC236}">
                  <a16:creationId xmlns:a16="http://schemas.microsoft.com/office/drawing/2014/main" id="{9F05042E-7570-4211-88A9-D679E2ED4D0E}"/>
                </a:ext>
              </a:extLst>
            </p:cNvPr>
            <p:cNvSpPr/>
            <p:nvPr/>
          </p:nvSpPr>
          <p:spPr bwMode="auto">
            <a:xfrm>
              <a:off x="5280026" y="2649538"/>
              <a:ext cx="187325" cy="271463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2" y="47"/>
                </a:cxn>
                <a:cxn ang="0">
                  <a:pos x="13" y="57"/>
                </a:cxn>
                <a:cxn ang="0">
                  <a:pos x="19" y="56"/>
                </a:cxn>
                <a:cxn ang="0">
                  <a:pos x="31" y="48"/>
                </a:cxn>
                <a:cxn ang="0">
                  <a:pos x="41" y="49"/>
                </a:cxn>
                <a:cxn ang="0">
                  <a:pos x="41" y="49"/>
                </a:cxn>
                <a:cxn ang="0">
                  <a:pos x="28" y="70"/>
                </a:cxn>
                <a:cxn ang="0">
                  <a:pos x="12" y="102"/>
                </a:cxn>
                <a:cxn ang="0">
                  <a:pos x="20" y="119"/>
                </a:cxn>
                <a:cxn ang="0">
                  <a:pos x="21" y="120"/>
                </a:cxn>
                <a:cxn ang="0">
                  <a:pos x="77" y="120"/>
                </a:cxn>
                <a:cxn ang="0">
                  <a:pos x="79" y="118"/>
                </a:cxn>
                <a:cxn ang="0">
                  <a:pos x="77" y="116"/>
                </a:cxn>
                <a:cxn ang="0">
                  <a:pos x="22" y="116"/>
                </a:cxn>
                <a:cxn ang="0">
                  <a:pos x="16" y="102"/>
                </a:cxn>
                <a:cxn ang="0">
                  <a:pos x="30" y="73"/>
                </a:cxn>
                <a:cxn ang="0">
                  <a:pos x="45" y="48"/>
                </a:cxn>
                <a:cxn ang="0">
                  <a:pos x="45" y="48"/>
                </a:cxn>
                <a:cxn ang="0">
                  <a:pos x="50" y="43"/>
                </a:cxn>
                <a:cxn ang="0">
                  <a:pos x="53" y="29"/>
                </a:cxn>
                <a:cxn ang="0">
                  <a:pos x="50" y="28"/>
                </a:cxn>
                <a:cxn ang="0">
                  <a:pos x="49" y="31"/>
                </a:cxn>
                <a:cxn ang="0">
                  <a:pos x="47" y="41"/>
                </a:cxn>
                <a:cxn ang="0">
                  <a:pos x="40" y="45"/>
                </a:cxn>
                <a:cxn ang="0">
                  <a:pos x="32" y="44"/>
                </a:cxn>
                <a:cxn ang="0">
                  <a:pos x="30" y="44"/>
                </a:cxn>
                <a:cxn ang="0">
                  <a:pos x="17" y="53"/>
                </a:cxn>
                <a:cxn ang="0">
                  <a:pos x="14" y="53"/>
                </a:cxn>
                <a:cxn ang="0">
                  <a:pos x="6" y="45"/>
                </a:cxn>
                <a:cxn ang="0">
                  <a:pos x="7" y="41"/>
                </a:cxn>
                <a:cxn ang="0">
                  <a:pos x="28" y="16"/>
                </a:cxn>
                <a:cxn ang="0">
                  <a:pos x="28" y="14"/>
                </a:cxn>
                <a:cxn ang="0">
                  <a:pos x="25" y="6"/>
                </a:cxn>
                <a:cxn ang="0">
                  <a:pos x="44" y="12"/>
                </a:cxn>
                <a:cxn ang="0">
                  <a:pos x="79" y="52"/>
                </a:cxn>
                <a:cxn ang="0">
                  <a:pos x="71" y="93"/>
                </a:cxn>
                <a:cxn ang="0">
                  <a:pos x="72" y="96"/>
                </a:cxn>
                <a:cxn ang="0">
                  <a:pos x="73" y="96"/>
                </a:cxn>
                <a:cxn ang="0">
                  <a:pos x="75" y="95"/>
                </a:cxn>
                <a:cxn ang="0">
                  <a:pos x="83" y="52"/>
                </a:cxn>
                <a:cxn ang="0">
                  <a:pos x="44" y="8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2"/>
                </a:cxn>
                <a:cxn ang="0">
                  <a:pos x="24" y="15"/>
                </a:cxn>
                <a:cxn ang="0">
                  <a:pos x="4" y="37"/>
                </a:cxn>
              </a:cxnLst>
              <a:rect l="0" t="0" r="r" b="b"/>
              <a:pathLst>
                <a:path w="83" h="120">
                  <a:moveTo>
                    <a:pt x="4" y="37"/>
                  </a:moveTo>
                  <a:cubicBezTo>
                    <a:pt x="2" y="39"/>
                    <a:pt x="0" y="42"/>
                    <a:pt x="2" y="47"/>
                  </a:cubicBezTo>
                  <a:cubicBezTo>
                    <a:pt x="4" y="51"/>
                    <a:pt x="8" y="56"/>
                    <a:pt x="13" y="57"/>
                  </a:cubicBezTo>
                  <a:cubicBezTo>
                    <a:pt x="15" y="58"/>
                    <a:pt x="17" y="57"/>
                    <a:pt x="19" y="56"/>
                  </a:cubicBezTo>
                  <a:cubicBezTo>
                    <a:pt x="24" y="53"/>
                    <a:pt x="29" y="50"/>
                    <a:pt x="31" y="48"/>
                  </a:cubicBezTo>
                  <a:cubicBezTo>
                    <a:pt x="34" y="50"/>
                    <a:pt x="37" y="50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56"/>
                    <a:pt x="39" y="60"/>
                    <a:pt x="28" y="70"/>
                  </a:cubicBezTo>
                  <a:cubicBezTo>
                    <a:pt x="18" y="79"/>
                    <a:pt x="12" y="91"/>
                    <a:pt x="12" y="102"/>
                  </a:cubicBezTo>
                  <a:cubicBezTo>
                    <a:pt x="12" y="109"/>
                    <a:pt x="15" y="115"/>
                    <a:pt x="20" y="119"/>
                  </a:cubicBezTo>
                  <a:cubicBezTo>
                    <a:pt x="20" y="120"/>
                    <a:pt x="21" y="120"/>
                    <a:pt x="21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8" y="120"/>
                    <a:pt x="79" y="119"/>
                    <a:pt x="79" y="118"/>
                  </a:cubicBezTo>
                  <a:cubicBezTo>
                    <a:pt x="79" y="117"/>
                    <a:pt x="78" y="116"/>
                    <a:pt x="77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8" y="112"/>
                    <a:pt x="16" y="107"/>
                    <a:pt x="16" y="102"/>
                  </a:cubicBezTo>
                  <a:cubicBezTo>
                    <a:pt x="16" y="92"/>
                    <a:pt x="22" y="81"/>
                    <a:pt x="30" y="73"/>
                  </a:cubicBezTo>
                  <a:cubicBezTo>
                    <a:pt x="42" y="62"/>
                    <a:pt x="45" y="57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7" y="46"/>
                    <a:pt x="49" y="45"/>
                    <a:pt x="50" y="43"/>
                  </a:cubicBezTo>
                  <a:cubicBezTo>
                    <a:pt x="52" y="41"/>
                    <a:pt x="55" y="34"/>
                    <a:pt x="53" y="29"/>
                  </a:cubicBezTo>
                  <a:cubicBezTo>
                    <a:pt x="52" y="28"/>
                    <a:pt x="51" y="28"/>
                    <a:pt x="50" y="28"/>
                  </a:cubicBezTo>
                  <a:cubicBezTo>
                    <a:pt x="49" y="29"/>
                    <a:pt x="49" y="30"/>
                    <a:pt x="49" y="31"/>
                  </a:cubicBezTo>
                  <a:cubicBezTo>
                    <a:pt x="50" y="33"/>
                    <a:pt x="50" y="37"/>
                    <a:pt x="47" y="41"/>
                  </a:cubicBezTo>
                  <a:cubicBezTo>
                    <a:pt x="46" y="43"/>
                    <a:pt x="43" y="45"/>
                    <a:pt x="40" y="45"/>
                  </a:cubicBezTo>
                  <a:cubicBezTo>
                    <a:pt x="37" y="46"/>
                    <a:pt x="34" y="46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30" y="44"/>
                    <a:pt x="23" y="49"/>
                    <a:pt x="17" y="53"/>
                  </a:cubicBezTo>
                  <a:cubicBezTo>
                    <a:pt x="16" y="53"/>
                    <a:pt x="15" y="53"/>
                    <a:pt x="14" y="53"/>
                  </a:cubicBezTo>
                  <a:cubicBezTo>
                    <a:pt x="11" y="52"/>
                    <a:pt x="8" y="48"/>
                    <a:pt x="6" y="45"/>
                  </a:cubicBezTo>
                  <a:cubicBezTo>
                    <a:pt x="5" y="42"/>
                    <a:pt x="6" y="41"/>
                    <a:pt x="7" y="41"/>
                  </a:cubicBezTo>
                  <a:cubicBezTo>
                    <a:pt x="20" y="29"/>
                    <a:pt x="27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8" y="14"/>
                    <a:pt x="26" y="10"/>
                    <a:pt x="25" y="6"/>
                  </a:cubicBezTo>
                  <a:cubicBezTo>
                    <a:pt x="30" y="9"/>
                    <a:pt x="37" y="12"/>
                    <a:pt x="44" y="12"/>
                  </a:cubicBezTo>
                  <a:cubicBezTo>
                    <a:pt x="55" y="12"/>
                    <a:pt x="79" y="16"/>
                    <a:pt x="79" y="52"/>
                  </a:cubicBezTo>
                  <a:cubicBezTo>
                    <a:pt x="79" y="52"/>
                    <a:pt x="79" y="72"/>
                    <a:pt x="71" y="93"/>
                  </a:cubicBezTo>
                  <a:cubicBezTo>
                    <a:pt x="71" y="94"/>
                    <a:pt x="71" y="96"/>
                    <a:pt x="72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4" y="96"/>
                    <a:pt x="75" y="95"/>
                    <a:pt x="75" y="95"/>
                  </a:cubicBezTo>
                  <a:cubicBezTo>
                    <a:pt x="83" y="72"/>
                    <a:pt x="83" y="53"/>
                    <a:pt x="83" y="52"/>
                  </a:cubicBezTo>
                  <a:cubicBezTo>
                    <a:pt x="83" y="11"/>
                    <a:pt x="53" y="8"/>
                    <a:pt x="44" y="8"/>
                  </a:cubicBezTo>
                  <a:cubicBezTo>
                    <a:pt x="34" y="8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1" y="1"/>
                    <a:pt x="21" y="1"/>
                    <a:pt x="21" y="2"/>
                  </a:cubicBezTo>
                  <a:cubicBezTo>
                    <a:pt x="21" y="6"/>
                    <a:pt x="23" y="12"/>
                    <a:pt x="24" y="15"/>
                  </a:cubicBezTo>
                  <a:cubicBezTo>
                    <a:pt x="22" y="17"/>
                    <a:pt x="15" y="28"/>
                    <a:pt x="4" y="37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Freeform 331">
              <a:extLst>
                <a:ext uri="{FF2B5EF4-FFF2-40B4-BE49-F238E27FC236}">
                  <a16:creationId xmlns:a16="http://schemas.microsoft.com/office/drawing/2014/main" id="{81D9AC70-D187-4346-A3D9-41D8DB953DAE}"/>
                </a:ext>
              </a:extLst>
            </p:cNvPr>
            <p:cNvSpPr/>
            <p:nvPr/>
          </p:nvSpPr>
          <p:spPr bwMode="auto">
            <a:xfrm>
              <a:off x="5376863" y="2649538"/>
              <a:ext cx="109538" cy="190500"/>
            </a:xfrm>
            <a:custGeom>
              <a:avLst/>
              <a:gdLst/>
              <a:ahLst/>
              <a:cxnLst>
                <a:cxn ang="0">
                  <a:pos x="26" y="6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4" y="9"/>
                </a:cxn>
                <a:cxn ang="0">
                  <a:pos x="44" y="52"/>
                </a:cxn>
                <a:cxn ang="0">
                  <a:pos x="40" y="82"/>
                </a:cxn>
                <a:cxn ang="0">
                  <a:pos x="42" y="84"/>
                </a:cxn>
                <a:cxn ang="0">
                  <a:pos x="42" y="84"/>
                </a:cxn>
                <a:cxn ang="0">
                  <a:pos x="44" y="82"/>
                </a:cxn>
                <a:cxn ang="0">
                  <a:pos x="48" y="52"/>
                </a:cxn>
                <a:cxn ang="0">
                  <a:pos x="26" y="6"/>
                </a:cxn>
              </a:cxnLst>
              <a:rect l="0" t="0" r="r" b="b"/>
              <a:pathLst>
                <a:path w="48" h="84">
                  <a:moveTo>
                    <a:pt x="26" y="6"/>
                  </a:moveTo>
                  <a:cubicBezTo>
                    <a:pt x="20" y="2"/>
                    <a:pt x="1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" y="4"/>
                    <a:pt x="18" y="6"/>
                    <a:pt x="24" y="9"/>
                  </a:cubicBezTo>
                  <a:cubicBezTo>
                    <a:pt x="33" y="16"/>
                    <a:pt x="44" y="28"/>
                    <a:pt x="44" y="52"/>
                  </a:cubicBezTo>
                  <a:cubicBezTo>
                    <a:pt x="44" y="58"/>
                    <a:pt x="44" y="66"/>
                    <a:pt x="40" y="82"/>
                  </a:cubicBezTo>
                  <a:cubicBezTo>
                    <a:pt x="40" y="83"/>
                    <a:pt x="40" y="84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4"/>
                    <a:pt x="44" y="83"/>
                    <a:pt x="44" y="82"/>
                  </a:cubicBezTo>
                  <a:cubicBezTo>
                    <a:pt x="48" y="66"/>
                    <a:pt x="48" y="58"/>
                    <a:pt x="48" y="52"/>
                  </a:cubicBezTo>
                  <a:cubicBezTo>
                    <a:pt x="48" y="26"/>
                    <a:pt x="36" y="13"/>
                    <a:pt x="26" y="6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9" name="Group 77">
            <a:extLst>
              <a:ext uri="{FF2B5EF4-FFF2-40B4-BE49-F238E27FC236}">
                <a16:creationId xmlns:a16="http://schemas.microsoft.com/office/drawing/2014/main" id="{FF12704B-1CFC-45D2-A76C-0E529A49A974}"/>
              </a:ext>
            </a:extLst>
          </p:cNvPr>
          <p:cNvGrpSpPr/>
          <p:nvPr/>
        </p:nvGrpSpPr>
        <p:grpSpPr>
          <a:xfrm>
            <a:off x="4785902" y="1933832"/>
            <a:ext cx="488951" cy="486833"/>
            <a:chOff x="3498608" y="2077474"/>
            <a:chExt cx="366237" cy="366237"/>
          </a:xfrm>
        </p:grpSpPr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6615B3B4-6E05-47AA-B676-3BA572DC6E37}"/>
                </a:ext>
              </a:extLst>
            </p:cNvPr>
            <p:cNvSpPr/>
            <p:nvPr/>
          </p:nvSpPr>
          <p:spPr>
            <a:xfrm>
              <a:off x="3498608" y="2077474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DDCD6847-AD38-4419-9899-A4A6F2C4E49E}"/>
                </a:ext>
              </a:extLst>
            </p:cNvPr>
            <p:cNvGrpSpPr/>
            <p:nvPr/>
          </p:nvGrpSpPr>
          <p:grpSpPr>
            <a:xfrm>
              <a:off x="3559648" y="2167507"/>
              <a:ext cx="244158" cy="186172"/>
              <a:chOff x="1892301" y="2176463"/>
              <a:chExt cx="381000" cy="290513"/>
            </a:xfrm>
          </p:grpSpPr>
          <p:sp>
            <p:nvSpPr>
              <p:cNvPr id="22" name="Freeform 335">
                <a:extLst>
                  <a:ext uri="{FF2B5EF4-FFF2-40B4-BE49-F238E27FC236}">
                    <a16:creationId xmlns:a16="http://schemas.microsoft.com/office/drawing/2014/main" id="{A92BE85F-EDBD-4485-A43E-693D5DA3A4E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3" name="Freeform 336">
                <a:extLst>
                  <a:ext uri="{FF2B5EF4-FFF2-40B4-BE49-F238E27FC236}">
                    <a16:creationId xmlns:a16="http://schemas.microsoft.com/office/drawing/2014/main" id="{DCA831DE-CD9E-4A09-9873-CF7F1FE6492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4" name="Freeform 337">
                <a:extLst>
                  <a:ext uri="{FF2B5EF4-FFF2-40B4-BE49-F238E27FC236}">
                    <a16:creationId xmlns:a16="http://schemas.microsoft.com/office/drawing/2014/main" id="{7795355D-222E-441B-A90F-07E4410EC04A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5" name="Freeform 338">
                <a:extLst>
                  <a:ext uri="{FF2B5EF4-FFF2-40B4-BE49-F238E27FC236}">
                    <a16:creationId xmlns:a16="http://schemas.microsoft.com/office/drawing/2014/main" id="{70054BA0-E814-405D-B617-AC78459D7C4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6" name="Group 42">
            <a:extLst>
              <a:ext uri="{FF2B5EF4-FFF2-40B4-BE49-F238E27FC236}">
                <a16:creationId xmlns:a16="http://schemas.microsoft.com/office/drawing/2014/main" id="{2BE57E11-6B0B-437E-97C9-AE8D0538EFCA}"/>
              </a:ext>
            </a:extLst>
          </p:cNvPr>
          <p:cNvGrpSpPr/>
          <p:nvPr/>
        </p:nvGrpSpPr>
        <p:grpSpPr>
          <a:xfrm>
            <a:off x="2093502" y="3637747"/>
            <a:ext cx="359833" cy="330200"/>
            <a:chOff x="1350963" y="2176463"/>
            <a:chExt cx="315913" cy="290513"/>
          </a:xfrm>
          <a:solidFill>
            <a:schemeClr val="bg1"/>
          </a:solidFill>
        </p:grpSpPr>
        <p:sp>
          <p:nvSpPr>
            <p:cNvPr id="27" name="Freeform 339">
              <a:extLst>
                <a:ext uri="{FF2B5EF4-FFF2-40B4-BE49-F238E27FC236}">
                  <a16:creationId xmlns:a16="http://schemas.microsoft.com/office/drawing/2014/main" id="{43DB9227-4803-4C3B-A1CF-361EC723221D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350963" y="2193925"/>
              <a:ext cx="292100" cy="187325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8" y="0"/>
                </a:cxn>
                <a:cxn ang="0">
                  <a:pos x="106" y="0"/>
                </a:cxn>
                <a:cxn ang="0">
                  <a:pos x="58" y="25"/>
                </a:cxn>
                <a:cxn ang="0">
                  <a:pos x="58" y="28"/>
                </a:cxn>
                <a:cxn ang="0">
                  <a:pos x="58" y="30"/>
                </a:cxn>
                <a:cxn ang="0">
                  <a:pos x="31" y="45"/>
                </a:cxn>
                <a:cxn ang="0">
                  <a:pos x="30" y="48"/>
                </a:cxn>
                <a:cxn ang="0">
                  <a:pos x="31" y="50"/>
                </a:cxn>
                <a:cxn ang="0">
                  <a:pos x="2" y="64"/>
                </a:cxn>
                <a:cxn ang="0">
                  <a:pos x="1" y="67"/>
                </a:cxn>
                <a:cxn ang="0">
                  <a:pos x="7" y="81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40" y="71"/>
                </a:cxn>
                <a:cxn ang="0">
                  <a:pos x="41" y="74"/>
                </a:cxn>
                <a:cxn ang="0">
                  <a:pos x="43" y="75"/>
                </a:cxn>
                <a:cxn ang="0">
                  <a:pos x="43" y="75"/>
                </a:cxn>
                <a:cxn ang="0">
                  <a:pos x="72" y="66"/>
                </a:cxn>
                <a:cxn ang="0">
                  <a:pos x="73" y="69"/>
                </a:cxn>
                <a:cxn ang="0">
                  <a:pos x="75" y="70"/>
                </a:cxn>
                <a:cxn ang="0">
                  <a:pos x="76" y="70"/>
                </a:cxn>
                <a:cxn ang="0">
                  <a:pos x="128" y="54"/>
                </a:cxn>
                <a:cxn ang="0">
                  <a:pos x="129" y="53"/>
                </a:cxn>
                <a:cxn ang="0">
                  <a:pos x="129" y="51"/>
                </a:cxn>
                <a:cxn ang="0">
                  <a:pos x="109" y="1"/>
                </a:cxn>
                <a:cxn ang="0">
                  <a:pos x="10" y="78"/>
                </a:cxn>
                <a:cxn ang="0">
                  <a:pos x="5" y="67"/>
                </a:cxn>
                <a:cxn ang="0">
                  <a:pos x="33" y="54"/>
                </a:cxn>
                <a:cxn ang="0">
                  <a:pos x="38" y="68"/>
                </a:cxn>
                <a:cxn ang="0">
                  <a:pos x="10" y="78"/>
                </a:cxn>
                <a:cxn ang="0">
                  <a:pos x="44" y="70"/>
                </a:cxn>
                <a:cxn ang="0">
                  <a:pos x="43" y="68"/>
                </a:cxn>
                <a:cxn ang="0">
                  <a:pos x="43" y="68"/>
                </a:cxn>
                <a:cxn ang="0">
                  <a:pos x="35" y="50"/>
                </a:cxn>
                <a:cxn ang="0">
                  <a:pos x="35" y="50"/>
                </a:cxn>
                <a:cxn ang="0">
                  <a:pos x="34" y="48"/>
                </a:cxn>
                <a:cxn ang="0">
                  <a:pos x="60" y="34"/>
                </a:cxn>
                <a:cxn ang="0">
                  <a:pos x="69" y="59"/>
                </a:cxn>
                <a:cxn ang="0">
                  <a:pos x="71" y="63"/>
                </a:cxn>
                <a:cxn ang="0">
                  <a:pos x="44" y="70"/>
                </a:cxn>
                <a:cxn ang="0">
                  <a:pos x="76" y="66"/>
                </a:cxn>
                <a:cxn ang="0">
                  <a:pos x="75" y="63"/>
                </a:cxn>
                <a:cxn ang="0">
                  <a:pos x="75" y="63"/>
                </a:cxn>
                <a:cxn ang="0">
                  <a:pos x="73" y="57"/>
                </a:cxn>
                <a:cxn ang="0">
                  <a:pos x="62" y="28"/>
                </a:cxn>
                <a:cxn ang="0">
                  <a:pos x="106" y="5"/>
                </a:cxn>
                <a:cxn ang="0">
                  <a:pos x="124" y="51"/>
                </a:cxn>
                <a:cxn ang="0">
                  <a:pos x="76" y="66"/>
                </a:cxn>
              </a:cxnLst>
              <a:rect l="0" t="0" r="0" b="0"/>
              <a:pathLst>
                <a:path w="129" h="82">
                  <a:moveTo>
                    <a:pt x="109" y="1"/>
                  </a:moveTo>
                  <a:cubicBezTo>
                    <a:pt x="109" y="1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7" y="27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6"/>
                    <a:pt x="30" y="47"/>
                    <a:pt x="30" y="4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5"/>
                    <a:pt x="0" y="66"/>
                    <a:pt x="1" y="6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2"/>
                    <a:pt x="8" y="82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4"/>
                    <a:pt x="42" y="75"/>
                    <a:pt x="43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70"/>
                    <a:pt x="74" y="70"/>
                    <a:pt x="75" y="70"/>
                  </a:cubicBezTo>
                  <a:cubicBezTo>
                    <a:pt x="75" y="70"/>
                    <a:pt x="75" y="70"/>
                    <a:pt x="76" y="70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9" y="53"/>
                    <a:pt x="129" y="53"/>
                  </a:cubicBezTo>
                  <a:cubicBezTo>
                    <a:pt x="129" y="52"/>
                    <a:pt x="129" y="52"/>
                    <a:pt x="129" y="51"/>
                  </a:cubicBezTo>
                  <a:lnTo>
                    <a:pt x="109" y="1"/>
                  </a:lnTo>
                  <a:close/>
                  <a:moveTo>
                    <a:pt x="10" y="78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8" y="68"/>
                    <a:pt x="38" y="68"/>
                    <a:pt x="38" y="68"/>
                  </a:cubicBezTo>
                  <a:lnTo>
                    <a:pt x="10" y="78"/>
                  </a:lnTo>
                  <a:close/>
                  <a:moveTo>
                    <a:pt x="44" y="70"/>
                  </a:moveTo>
                  <a:cubicBezTo>
                    <a:pt x="43" y="68"/>
                    <a:pt x="43" y="68"/>
                    <a:pt x="43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1" y="63"/>
                    <a:pt x="71" y="63"/>
                    <a:pt x="71" y="63"/>
                  </a:cubicBezTo>
                  <a:lnTo>
                    <a:pt x="44" y="70"/>
                  </a:lnTo>
                  <a:close/>
                  <a:moveTo>
                    <a:pt x="76" y="66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24" y="51"/>
                    <a:pt x="124" y="51"/>
                    <a:pt x="124" y="51"/>
                  </a:cubicBezTo>
                  <a:lnTo>
                    <a:pt x="76" y="66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8" name="Freeform 340">
              <a:extLst>
                <a:ext uri="{FF2B5EF4-FFF2-40B4-BE49-F238E27FC236}">
                  <a16:creationId xmlns:a16="http://schemas.microsoft.com/office/drawing/2014/main" id="{28997B5D-C442-4FF9-934B-99E8C0E98560}"/>
                </a:ext>
              </a:extLst>
            </p:cNvPr>
            <p:cNvSpPr/>
            <p:nvPr/>
          </p:nvSpPr>
          <p:spPr>
            <a:xfrm>
              <a:off x="1603376" y="2176463"/>
              <a:ext cx="63500" cy="144463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24" y="63"/>
                </a:cxn>
                <a:cxn ang="0">
                  <a:pos x="26" y="64"/>
                </a:cxn>
                <a:cxn ang="0">
                  <a:pos x="27" y="64"/>
                </a:cxn>
                <a:cxn ang="0">
                  <a:pos x="28" y="61"/>
                </a:cxn>
                <a:cxn ang="0">
                  <a:pos x="4" y="1"/>
                </a:cxn>
              </a:cxnLst>
              <a:rect l="0" t="0" r="0" b="0"/>
              <a:pathLst>
                <a:path w="28" h="64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5" y="64"/>
                    <a:pt x="26" y="64"/>
                  </a:cubicBezTo>
                  <a:cubicBezTo>
                    <a:pt x="26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9" name="Freeform 341">
              <a:extLst>
                <a:ext uri="{FF2B5EF4-FFF2-40B4-BE49-F238E27FC236}">
                  <a16:creationId xmlns:a16="http://schemas.microsoft.com/office/drawing/2014/main" id="{35648B36-7230-4E38-BF43-D609C3B35C7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411288" y="2366963"/>
              <a:ext cx="173038" cy="10001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2" y="0"/>
                </a:cxn>
                <a:cxn ang="0">
                  <a:pos x="24" y="8"/>
                </a:cxn>
                <a:cxn ang="0">
                  <a:pos x="24" y="13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2" y="44"/>
                </a:cxn>
                <a:cxn ang="0">
                  <a:pos x="4" y="43"/>
                </a:cxn>
                <a:cxn ang="0">
                  <a:pos x="27" y="16"/>
                </a:cxn>
                <a:cxn ang="0">
                  <a:pos x="36" y="16"/>
                </a:cxn>
                <a:cxn ang="0">
                  <a:pos x="36" y="42"/>
                </a:cxn>
                <a:cxn ang="0">
                  <a:pos x="38" y="44"/>
                </a:cxn>
                <a:cxn ang="0">
                  <a:pos x="40" y="42"/>
                </a:cxn>
                <a:cxn ang="0">
                  <a:pos x="40" y="16"/>
                </a:cxn>
                <a:cxn ang="0">
                  <a:pos x="49" y="16"/>
                </a:cxn>
                <a:cxn ang="0">
                  <a:pos x="72" y="43"/>
                </a:cxn>
                <a:cxn ang="0">
                  <a:pos x="74" y="44"/>
                </a:cxn>
                <a:cxn ang="0">
                  <a:pos x="75" y="44"/>
                </a:cxn>
                <a:cxn ang="0">
                  <a:pos x="76" y="41"/>
                </a:cxn>
                <a:cxn ang="0">
                  <a:pos x="52" y="13"/>
                </a:cxn>
                <a:cxn ang="0">
                  <a:pos x="52" y="8"/>
                </a:cxn>
                <a:cxn ang="0">
                  <a:pos x="44" y="0"/>
                </a:cxn>
                <a:cxn ang="0">
                  <a:pos x="48" y="12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32" y="4"/>
                </a:cxn>
                <a:cxn ang="0">
                  <a:pos x="44" y="4"/>
                </a:cxn>
                <a:cxn ang="0">
                  <a:pos x="48" y="8"/>
                </a:cxn>
                <a:cxn ang="0">
                  <a:pos x="48" y="12"/>
                </a:cxn>
              </a:cxnLst>
              <a:rect l="0" t="0" r="0" b="0"/>
              <a:pathLst>
                <a:path w="76" h="44">
                  <a:moveTo>
                    <a:pt x="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4" y="3"/>
                    <a:pt x="24" y="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3" y="44"/>
                    <a:pt x="3" y="44"/>
                    <a:pt x="4" y="4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3"/>
                    <a:pt x="37" y="44"/>
                    <a:pt x="38" y="44"/>
                  </a:cubicBezTo>
                  <a:cubicBezTo>
                    <a:pt x="39" y="44"/>
                    <a:pt x="40" y="43"/>
                    <a:pt x="40" y="42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4" y="44"/>
                  </a:cubicBezTo>
                  <a:cubicBezTo>
                    <a:pt x="74" y="44"/>
                    <a:pt x="75" y="44"/>
                    <a:pt x="75" y="44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lose/>
                  <a:moveTo>
                    <a:pt x="4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6"/>
                    <a:pt x="30" y="4"/>
                    <a:pt x="3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lnTo>
                    <a:pt x="48" y="12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0" name="Group 50">
            <a:extLst>
              <a:ext uri="{FF2B5EF4-FFF2-40B4-BE49-F238E27FC236}">
                <a16:creationId xmlns:a16="http://schemas.microsoft.com/office/drawing/2014/main" id="{9ACCAC94-43D6-4B88-9759-21DF97B91568}"/>
              </a:ext>
            </a:extLst>
          </p:cNvPr>
          <p:cNvGrpSpPr/>
          <p:nvPr/>
        </p:nvGrpSpPr>
        <p:grpSpPr>
          <a:xfrm>
            <a:off x="10020419" y="3635632"/>
            <a:ext cx="328083" cy="334433"/>
            <a:chOff x="5327651" y="2173288"/>
            <a:chExt cx="287338" cy="293687"/>
          </a:xfrm>
          <a:solidFill>
            <a:schemeClr val="bg1"/>
          </a:solidFill>
        </p:grpSpPr>
        <p:sp>
          <p:nvSpPr>
            <p:cNvPr id="31" name="Freeform 358">
              <a:extLst>
                <a:ext uri="{FF2B5EF4-FFF2-40B4-BE49-F238E27FC236}">
                  <a16:creationId xmlns:a16="http://schemas.microsoft.com/office/drawing/2014/main" id="{5B00BFCB-9FFE-45B3-89CC-7910918864ED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327651" y="2173288"/>
              <a:ext cx="287338" cy="171450"/>
            </a:xfrm>
            <a:custGeom>
              <a:avLst/>
              <a:gdLst/>
              <a:ahLst/>
              <a:cxnLst>
                <a:cxn ang="0">
                  <a:pos x="121" y="30"/>
                </a:cxn>
                <a:cxn ang="0">
                  <a:pos x="75" y="4"/>
                </a:cxn>
                <a:cxn ang="0">
                  <a:pos x="52" y="4"/>
                </a:cxn>
                <a:cxn ang="0">
                  <a:pos x="5" y="30"/>
                </a:cxn>
                <a:cxn ang="0">
                  <a:pos x="0" y="38"/>
                </a:cxn>
                <a:cxn ang="0">
                  <a:pos x="5" y="46"/>
                </a:cxn>
                <a:cxn ang="0">
                  <a:pos x="52" y="72"/>
                </a:cxn>
                <a:cxn ang="0">
                  <a:pos x="63" y="75"/>
                </a:cxn>
                <a:cxn ang="0">
                  <a:pos x="75" y="72"/>
                </a:cxn>
                <a:cxn ang="0">
                  <a:pos x="121" y="46"/>
                </a:cxn>
                <a:cxn ang="0">
                  <a:pos x="127" y="38"/>
                </a:cxn>
                <a:cxn ang="0">
                  <a:pos x="121" y="30"/>
                </a:cxn>
                <a:cxn ang="0">
                  <a:pos x="119" y="42"/>
                </a:cxn>
                <a:cxn ang="0">
                  <a:pos x="73" y="68"/>
                </a:cxn>
                <a:cxn ang="0">
                  <a:pos x="54" y="68"/>
                </a:cxn>
                <a:cxn ang="0">
                  <a:pos x="7" y="42"/>
                </a:cxn>
                <a:cxn ang="0">
                  <a:pos x="4" y="38"/>
                </a:cxn>
                <a:cxn ang="0">
                  <a:pos x="7" y="34"/>
                </a:cxn>
                <a:cxn ang="0">
                  <a:pos x="54" y="8"/>
                </a:cxn>
                <a:cxn ang="0">
                  <a:pos x="63" y="6"/>
                </a:cxn>
                <a:cxn ang="0">
                  <a:pos x="73" y="8"/>
                </a:cxn>
                <a:cxn ang="0">
                  <a:pos x="119" y="34"/>
                </a:cxn>
                <a:cxn ang="0">
                  <a:pos x="122" y="38"/>
                </a:cxn>
                <a:cxn ang="0">
                  <a:pos x="119" y="42"/>
                </a:cxn>
              </a:cxnLst>
              <a:rect l="0" t="0" r="0" b="0"/>
              <a:pathLst>
                <a:path w="127" h="75">
                  <a:moveTo>
                    <a:pt x="121" y="30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69" y="0"/>
                    <a:pt x="58" y="0"/>
                    <a:pt x="52" y="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1"/>
                    <a:pt x="2" y="44"/>
                    <a:pt x="5" y="46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5" y="74"/>
                    <a:pt x="59" y="75"/>
                    <a:pt x="63" y="75"/>
                  </a:cubicBezTo>
                  <a:cubicBezTo>
                    <a:pt x="68" y="75"/>
                    <a:pt x="72" y="74"/>
                    <a:pt x="75" y="72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5" y="44"/>
                    <a:pt x="127" y="41"/>
                    <a:pt x="127" y="38"/>
                  </a:cubicBezTo>
                  <a:cubicBezTo>
                    <a:pt x="127" y="35"/>
                    <a:pt x="125" y="32"/>
                    <a:pt x="121" y="30"/>
                  </a:cubicBezTo>
                  <a:close/>
                  <a:moveTo>
                    <a:pt x="119" y="42"/>
                  </a:moveTo>
                  <a:cubicBezTo>
                    <a:pt x="73" y="68"/>
                    <a:pt x="73" y="68"/>
                    <a:pt x="73" y="68"/>
                  </a:cubicBezTo>
                  <a:cubicBezTo>
                    <a:pt x="68" y="71"/>
                    <a:pt x="59" y="71"/>
                    <a:pt x="54" y="6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4" y="39"/>
                    <a:pt x="4" y="38"/>
                  </a:cubicBezTo>
                  <a:cubicBezTo>
                    <a:pt x="4" y="36"/>
                    <a:pt x="5" y="35"/>
                    <a:pt x="7" y="34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6" y="6"/>
                    <a:pt x="60" y="6"/>
                    <a:pt x="63" y="6"/>
                  </a:cubicBezTo>
                  <a:cubicBezTo>
                    <a:pt x="67" y="6"/>
                    <a:pt x="70" y="6"/>
                    <a:pt x="73" y="8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1" y="35"/>
                    <a:pt x="122" y="36"/>
                    <a:pt x="122" y="38"/>
                  </a:cubicBezTo>
                  <a:cubicBezTo>
                    <a:pt x="122" y="39"/>
                    <a:pt x="121" y="41"/>
                    <a:pt x="119" y="4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Freeform 359">
              <a:extLst>
                <a:ext uri="{FF2B5EF4-FFF2-40B4-BE49-F238E27FC236}">
                  <a16:creationId xmlns:a16="http://schemas.microsoft.com/office/drawing/2014/main" id="{24C1FF11-7787-4CB7-9F74-C93D23FAB9E7}"/>
                </a:ext>
              </a:extLst>
            </p:cNvPr>
            <p:cNvSpPr/>
            <p:nvPr/>
          </p:nvSpPr>
          <p:spPr>
            <a:xfrm>
              <a:off x="5327651" y="2303463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4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4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3" name="Freeform 360">
              <a:extLst>
                <a:ext uri="{FF2B5EF4-FFF2-40B4-BE49-F238E27FC236}">
                  <a16:creationId xmlns:a16="http://schemas.microsoft.com/office/drawing/2014/main" id="{D879B60D-5B02-4B0D-8934-C3E1B5D03F8F}"/>
                </a:ext>
              </a:extLst>
            </p:cNvPr>
            <p:cNvSpPr/>
            <p:nvPr/>
          </p:nvSpPr>
          <p:spPr>
            <a:xfrm>
              <a:off x="5327651" y="2365375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3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4" name="Group 54">
            <a:extLst>
              <a:ext uri="{FF2B5EF4-FFF2-40B4-BE49-F238E27FC236}">
                <a16:creationId xmlns:a16="http://schemas.microsoft.com/office/drawing/2014/main" id="{B3551149-180D-4907-BE2F-BE7751DE3F33}"/>
              </a:ext>
            </a:extLst>
          </p:cNvPr>
          <p:cNvGrpSpPr/>
          <p:nvPr/>
        </p:nvGrpSpPr>
        <p:grpSpPr>
          <a:xfrm>
            <a:off x="8210584" y="3565839"/>
            <a:ext cx="325545" cy="472815"/>
            <a:chOff x="4795838" y="2176463"/>
            <a:chExt cx="200025" cy="290512"/>
          </a:xfrm>
          <a:solidFill>
            <a:schemeClr val="bg1"/>
          </a:solidFill>
        </p:grpSpPr>
        <p:sp>
          <p:nvSpPr>
            <p:cNvPr id="35" name="Freeform 369">
              <a:extLst>
                <a:ext uri="{FF2B5EF4-FFF2-40B4-BE49-F238E27FC236}">
                  <a16:creationId xmlns:a16="http://schemas.microsoft.com/office/drawing/2014/main" id="{FFFBA24B-A2E5-4594-8808-37595D6D4557}"/>
                </a:ext>
              </a:extLst>
            </p:cNvPr>
            <p:cNvSpPr/>
            <p:nvPr/>
          </p:nvSpPr>
          <p:spPr bwMode="auto">
            <a:xfrm>
              <a:off x="4795838" y="2176463"/>
              <a:ext cx="200025" cy="24288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44"/>
                </a:cxn>
                <a:cxn ang="0">
                  <a:pos x="16" y="77"/>
                </a:cxn>
                <a:cxn ang="0">
                  <a:pos x="16" y="78"/>
                </a:cxn>
                <a:cxn ang="0">
                  <a:pos x="24" y="91"/>
                </a:cxn>
                <a:cxn ang="0">
                  <a:pos x="24" y="93"/>
                </a:cxn>
                <a:cxn ang="0">
                  <a:pos x="24" y="94"/>
                </a:cxn>
                <a:cxn ang="0">
                  <a:pos x="28" y="100"/>
                </a:cxn>
                <a:cxn ang="0">
                  <a:pos x="60" y="107"/>
                </a:cxn>
                <a:cxn ang="0">
                  <a:pos x="60" y="107"/>
                </a:cxn>
                <a:cxn ang="0">
                  <a:pos x="62" y="106"/>
                </a:cxn>
                <a:cxn ang="0">
                  <a:pos x="61" y="103"/>
                </a:cxn>
                <a:cxn ang="0">
                  <a:pos x="29" y="96"/>
                </a:cxn>
                <a:cxn ang="0">
                  <a:pos x="28" y="94"/>
                </a:cxn>
                <a:cxn ang="0">
                  <a:pos x="28" y="93"/>
                </a:cxn>
                <a:cxn ang="0">
                  <a:pos x="28" y="91"/>
                </a:cxn>
                <a:cxn ang="0">
                  <a:pos x="19" y="75"/>
                </a:cxn>
                <a:cxn ang="0">
                  <a:pos x="18" y="74"/>
                </a:cxn>
                <a:cxn ang="0">
                  <a:pos x="4" y="44"/>
                </a:cxn>
                <a:cxn ang="0">
                  <a:pos x="44" y="4"/>
                </a:cxn>
                <a:cxn ang="0">
                  <a:pos x="84" y="44"/>
                </a:cxn>
                <a:cxn ang="0">
                  <a:pos x="70" y="74"/>
                </a:cxn>
                <a:cxn ang="0">
                  <a:pos x="69" y="75"/>
                </a:cxn>
                <a:cxn ang="0">
                  <a:pos x="60" y="91"/>
                </a:cxn>
                <a:cxn ang="0">
                  <a:pos x="60" y="91"/>
                </a:cxn>
                <a:cxn ang="0">
                  <a:pos x="60" y="92"/>
                </a:cxn>
                <a:cxn ang="0">
                  <a:pos x="60" y="92"/>
                </a:cxn>
                <a:cxn ang="0">
                  <a:pos x="59" y="92"/>
                </a:cxn>
                <a:cxn ang="0">
                  <a:pos x="43" y="88"/>
                </a:cxn>
                <a:cxn ang="0">
                  <a:pos x="40" y="90"/>
                </a:cxn>
                <a:cxn ang="0">
                  <a:pos x="42" y="92"/>
                </a:cxn>
                <a:cxn ang="0">
                  <a:pos x="58" y="96"/>
                </a:cxn>
                <a:cxn ang="0">
                  <a:pos x="62" y="95"/>
                </a:cxn>
                <a:cxn ang="0">
                  <a:pos x="64" y="92"/>
                </a:cxn>
                <a:cxn ang="0">
                  <a:pos x="64" y="92"/>
                </a:cxn>
                <a:cxn ang="0">
                  <a:pos x="64" y="91"/>
                </a:cxn>
                <a:cxn ang="0">
                  <a:pos x="64" y="91"/>
                </a:cxn>
                <a:cxn ang="0">
                  <a:pos x="64" y="91"/>
                </a:cxn>
                <a:cxn ang="0">
                  <a:pos x="72" y="78"/>
                </a:cxn>
                <a:cxn ang="0">
                  <a:pos x="72" y="78"/>
                </a:cxn>
                <a:cxn ang="0">
                  <a:pos x="88" y="44"/>
                </a:cxn>
                <a:cxn ang="0">
                  <a:pos x="44" y="0"/>
                </a:cxn>
              </a:cxnLst>
              <a:rect l="0" t="0" r="r" b="b"/>
              <a:pathLst>
                <a:path w="88" h="107">
                  <a:moveTo>
                    <a:pt x="44" y="0"/>
                  </a:moveTo>
                  <a:cubicBezTo>
                    <a:pt x="23" y="0"/>
                    <a:pt x="0" y="17"/>
                    <a:pt x="0" y="44"/>
                  </a:cubicBezTo>
                  <a:cubicBezTo>
                    <a:pt x="0" y="57"/>
                    <a:pt x="5" y="69"/>
                    <a:pt x="16" y="77"/>
                  </a:cubicBezTo>
                  <a:cubicBezTo>
                    <a:pt x="16" y="77"/>
                    <a:pt x="16" y="78"/>
                    <a:pt x="16" y="78"/>
                  </a:cubicBezTo>
                  <a:cubicBezTo>
                    <a:pt x="24" y="86"/>
                    <a:pt x="24" y="87"/>
                    <a:pt x="24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6"/>
                    <a:pt x="24" y="99"/>
                    <a:pt x="28" y="100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2" y="106"/>
                    <a:pt x="62" y="106"/>
                  </a:cubicBezTo>
                  <a:cubicBezTo>
                    <a:pt x="63" y="104"/>
                    <a:pt x="62" y="103"/>
                    <a:pt x="61" y="10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8" y="96"/>
                    <a:pt x="28" y="96"/>
                    <a:pt x="28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3"/>
                    <a:pt x="28" y="93"/>
                    <a:pt x="28" y="91"/>
                  </a:cubicBezTo>
                  <a:cubicBezTo>
                    <a:pt x="28" y="86"/>
                    <a:pt x="27" y="83"/>
                    <a:pt x="19" y="75"/>
                  </a:cubicBezTo>
                  <a:cubicBezTo>
                    <a:pt x="19" y="75"/>
                    <a:pt x="18" y="74"/>
                    <a:pt x="18" y="74"/>
                  </a:cubicBezTo>
                  <a:cubicBezTo>
                    <a:pt x="9" y="66"/>
                    <a:pt x="4" y="56"/>
                    <a:pt x="4" y="44"/>
                  </a:cubicBezTo>
                  <a:cubicBezTo>
                    <a:pt x="4" y="19"/>
                    <a:pt x="25" y="4"/>
                    <a:pt x="44" y="4"/>
                  </a:cubicBezTo>
                  <a:cubicBezTo>
                    <a:pt x="64" y="4"/>
                    <a:pt x="84" y="19"/>
                    <a:pt x="84" y="44"/>
                  </a:cubicBezTo>
                  <a:cubicBezTo>
                    <a:pt x="84" y="60"/>
                    <a:pt x="76" y="69"/>
                    <a:pt x="70" y="74"/>
                  </a:cubicBezTo>
                  <a:cubicBezTo>
                    <a:pt x="70" y="74"/>
                    <a:pt x="70" y="74"/>
                    <a:pt x="69" y="75"/>
                  </a:cubicBezTo>
                  <a:cubicBezTo>
                    <a:pt x="61" y="83"/>
                    <a:pt x="60" y="86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2" y="88"/>
                    <a:pt x="41" y="88"/>
                    <a:pt x="40" y="90"/>
                  </a:cubicBezTo>
                  <a:cubicBezTo>
                    <a:pt x="40" y="91"/>
                    <a:pt x="41" y="92"/>
                    <a:pt x="42" y="92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1" y="97"/>
                    <a:pt x="62" y="95"/>
                  </a:cubicBezTo>
                  <a:cubicBezTo>
                    <a:pt x="63" y="95"/>
                    <a:pt x="64" y="94"/>
                    <a:pt x="64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2"/>
                    <a:pt x="64" y="91"/>
                    <a:pt x="64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87"/>
                    <a:pt x="64" y="86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3" y="69"/>
                    <a:pt x="88" y="58"/>
                    <a:pt x="88" y="44"/>
                  </a:cubicBezTo>
                  <a:cubicBezTo>
                    <a:pt x="88" y="16"/>
                    <a:pt x="66" y="0"/>
                    <a:pt x="44" y="0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6" name="Freeform 370">
              <a:extLst>
                <a:ext uri="{FF2B5EF4-FFF2-40B4-BE49-F238E27FC236}">
                  <a16:creationId xmlns:a16="http://schemas.microsoft.com/office/drawing/2014/main" id="{76E79FFE-58B0-44FD-9564-8C35E2C7FCED}"/>
                </a:ext>
              </a:extLst>
            </p:cNvPr>
            <p:cNvSpPr/>
            <p:nvPr/>
          </p:nvSpPr>
          <p:spPr bwMode="auto">
            <a:xfrm>
              <a:off x="4856163" y="2419350"/>
              <a:ext cx="80963" cy="25400"/>
            </a:xfrm>
            <a:custGeom>
              <a:avLst/>
              <a:gdLst/>
              <a:ahLst/>
              <a:cxnLst>
                <a:cxn ang="0">
                  <a:pos x="34" y="11"/>
                </a:cxn>
                <a:cxn ang="0">
                  <a:pos x="36" y="9"/>
                </a:cxn>
                <a:cxn ang="0">
                  <a:pos x="34" y="7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34" y="11"/>
                </a:cxn>
                <a:cxn ang="0">
                  <a:pos x="34" y="11"/>
                </a:cxn>
              </a:cxnLst>
              <a:rect l="0" t="0" r="r" b="b"/>
              <a:pathLst>
                <a:path w="36" h="11">
                  <a:moveTo>
                    <a:pt x="34" y="11"/>
                  </a:moveTo>
                  <a:cubicBezTo>
                    <a:pt x="35" y="11"/>
                    <a:pt x="36" y="10"/>
                    <a:pt x="36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7" name="Freeform 371">
              <a:extLst>
                <a:ext uri="{FF2B5EF4-FFF2-40B4-BE49-F238E27FC236}">
                  <a16:creationId xmlns:a16="http://schemas.microsoft.com/office/drawing/2014/main" id="{4A930209-B5A4-41FE-8B36-EAB7A5EBCDD6}"/>
                </a:ext>
              </a:extLst>
            </p:cNvPr>
            <p:cNvSpPr/>
            <p:nvPr/>
          </p:nvSpPr>
          <p:spPr bwMode="auto">
            <a:xfrm>
              <a:off x="4859338" y="2444750"/>
              <a:ext cx="68263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0" y="8"/>
                </a:cxn>
                <a:cxn ang="0">
                  <a:pos x="28" y="6"/>
                </a:cxn>
                <a:cxn ang="0">
                  <a:pos x="2" y="0"/>
                </a:cxn>
              </a:cxnLst>
              <a:rect l="0" t="0" r="r" b="b"/>
              <a:pathLst>
                <a:path w="30" h="1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30" y="9"/>
                    <a:pt x="30" y="8"/>
                  </a:cubicBezTo>
                  <a:cubicBezTo>
                    <a:pt x="30" y="7"/>
                    <a:pt x="30" y="6"/>
                    <a:pt x="28" y="6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id-ID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8" name="Group 74">
            <a:extLst>
              <a:ext uri="{FF2B5EF4-FFF2-40B4-BE49-F238E27FC236}">
                <a16:creationId xmlns:a16="http://schemas.microsoft.com/office/drawing/2014/main" id="{A449BD7E-8302-4D52-A85F-90B5E7AD3B90}"/>
              </a:ext>
            </a:extLst>
          </p:cNvPr>
          <p:cNvGrpSpPr/>
          <p:nvPr/>
        </p:nvGrpSpPr>
        <p:grpSpPr>
          <a:xfrm>
            <a:off x="2974036" y="4933148"/>
            <a:ext cx="486833" cy="488951"/>
            <a:chOff x="2139461" y="4327799"/>
            <a:chExt cx="366237" cy="366237"/>
          </a:xfrm>
        </p:grpSpPr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4CE25556-4063-4B39-B7A8-E10088BA2D5A}"/>
                </a:ext>
              </a:extLst>
            </p:cNvPr>
            <p:cNvSpPr/>
            <p:nvPr/>
          </p:nvSpPr>
          <p:spPr>
            <a:xfrm>
              <a:off x="2139461" y="4327799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0" name="Group 58">
              <a:extLst>
                <a:ext uri="{FF2B5EF4-FFF2-40B4-BE49-F238E27FC236}">
                  <a16:creationId xmlns:a16="http://schemas.microsoft.com/office/drawing/2014/main" id="{0C057D4E-701B-4922-A798-6DB36BB6CD72}"/>
                </a:ext>
              </a:extLst>
            </p:cNvPr>
            <p:cNvGrpSpPr/>
            <p:nvPr/>
          </p:nvGrpSpPr>
          <p:grpSpPr>
            <a:xfrm>
              <a:off x="2200500" y="4417832"/>
              <a:ext cx="244158" cy="186172"/>
              <a:chOff x="1892301" y="2176463"/>
              <a:chExt cx="381000" cy="290513"/>
            </a:xfrm>
          </p:grpSpPr>
          <p:sp>
            <p:nvSpPr>
              <p:cNvPr id="41" name="Freeform 335">
                <a:extLst>
                  <a:ext uri="{FF2B5EF4-FFF2-40B4-BE49-F238E27FC236}">
                    <a16:creationId xmlns:a16="http://schemas.microsoft.com/office/drawing/2014/main" id="{47A031BF-6199-4631-8F80-20E238A9F466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Freeform 336">
                <a:extLst>
                  <a:ext uri="{FF2B5EF4-FFF2-40B4-BE49-F238E27FC236}">
                    <a16:creationId xmlns:a16="http://schemas.microsoft.com/office/drawing/2014/main" id="{1565C31B-C78B-4076-8413-AF136713F7E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Freeform 337">
                <a:extLst>
                  <a:ext uri="{FF2B5EF4-FFF2-40B4-BE49-F238E27FC236}">
                    <a16:creationId xmlns:a16="http://schemas.microsoft.com/office/drawing/2014/main" id="{5D5A44C1-B9B3-4015-B418-75BE34976C2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Freeform 338">
                <a:extLst>
                  <a:ext uri="{FF2B5EF4-FFF2-40B4-BE49-F238E27FC236}">
                    <a16:creationId xmlns:a16="http://schemas.microsoft.com/office/drawing/2014/main" id="{215FBF1A-6156-4EBF-8707-0D94DE9A9C6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45" name="Group 78">
            <a:extLst>
              <a:ext uri="{FF2B5EF4-FFF2-40B4-BE49-F238E27FC236}">
                <a16:creationId xmlns:a16="http://schemas.microsoft.com/office/drawing/2014/main" id="{D2A92DDB-08C6-48C6-ACEC-E2844E64904D}"/>
              </a:ext>
            </a:extLst>
          </p:cNvPr>
          <p:cNvGrpSpPr/>
          <p:nvPr/>
        </p:nvGrpSpPr>
        <p:grpSpPr>
          <a:xfrm>
            <a:off x="7156569" y="5106715"/>
            <a:ext cx="488951" cy="488951"/>
            <a:chOff x="5276894" y="4458017"/>
            <a:chExt cx="366237" cy="366237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48D1AD58-E5EC-4C7B-AF9F-0984C7A30259}"/>
                </a:ext>
              </a:extLst>
            </p:cNvPr>
            <p:cNvSpPr/>
            <p:nvPr/>
          </p:nvSpPr>
          <p:spPr>
            <a:xfrm>
              <a:off x="5276894" y="4458017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7" name="Group 63">
              <a:extLst>
                <a:ext uri="{FF2B5EF4-FFF2-40B4-BE49-F238E27FC236}">
                  <a16:creationId xmlns:a16="http://schemas.microsoft.com/office/drawing/2014/main" id="{AAB1C5D2-0A33-473F-8AC8-2D6DDF346463}"/>
                </a:ext>
              </a:extLst>
            </p:cNvPr>
            <p:cNvGrpSpPr/>
            <p:nvPr/>
          </p:nvGrpSpPr>
          <p:grpSpPr>
            <a:xfrm>
              <a:off x="5337934" y="4548050"/>
              <a:ext cx="244158" cy="186172"/>
              <a:chOff x="1892301" y="2176463"/>
              <a:chExt cx="381000" cy="290513"/>
            </a:xfrm>
          </p:grpSpPr>
          <p:sp>
            <p:nvSpPr>
              <p:cNvPr id="48" name="Freeform 335">
                <a:extLst>
                  <a:ext uri="{FF2B5EF4-FFF2-40B4-BE49-F238E27FC236}">
                    <a16:creationId xmlns:a16="http://schemas.microsoft.com/office/drawing/2014/main" id="{1EDE41E3-F7EE-442D-AE6C-18BDE54DA17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9" name="Freeform 336">
                <a:extLst>
                  <a:ext uri="{FF2B5EF4-FFF2-40B4-BE49-F238E27FC236}">
                    <a16:creationId xmlns:a16="http://schemas.microsoft.com/office/drawing/2014/main" id="{A8C2DCB9-960F-44F1-8FB8-2FA1DA6A0EB9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0" name="Freeform 337">
                <a:extLst>
                  <a:ext uri="{FF2B5EF4-FFF2-40B4-BE49-F238E27FC236}">
                    <a16:creationId xmlns:a16="http://schemas.microsoft.com/office/drawing/2014/main" id="{F2389A10-06AF-4670-9499-A129ACBB046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1" name="Freeform 338">
                <a:extLst>
                  <a:ext uri="{FF2B5EF4-FFF2-40B4-BE49-F238E27FC236}">
                    <a16:creationId xmlns:a16="http://schemas.microsoft.com/office/drawing/2014/main" id="{25D4ACB6-56DC-4582-B98A-E521415FF11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2" name="Group 79">
            <a:extLst>
              <a:ext uri="{FF2B5EF4-FFF2-40B4-BE49-F238E27FC236}">
                <a16:creationId xmlns:a16="http://schemas.microsoft.com/office/drawing/2014/main" id="{01B9AA36-DC8F-4017-88BC-50280D39DCD1}"/>
              </a:ext>
            </a:extLst>
          </p:cNvPr>
          <p:cNvGrpSpPr/>
          <p:nvPr/>
        </p:nvGrpSpPr>
        <p:grpSpPr>
          <a:xfrm>
            <a:off x="9044635" y="2014265"/>
            <a:ext cx="488951" cy="488949"/>
            <a:chOff x="6693013" y="2138514"/>
            <a:chExt cx="366237" cy="366237"/>
          </a:xfrm>
        </p:grpSpPr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75CADD9F-7219-47C6-B9EE-4857EEB2D6CC}"/>
                </a:ext>
              </a:extLst>
            </p:cNvPr>
            <p:cNvSpPr/>
            <p:nvPr/>
          </p:nvSpPr>
          <p:spPr>
            <a:xfrm>
              <a:off x="6693013" y="2138514"/>
              <a:ext cx="366237" cy="3662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id-ID" sz="2400">
                <a:solidFill>
                  <a:prstClr val="white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4" name="Group 68">
              <a:extLst>
                <a:ext uri="{FF2B5EF4-FFF2-40B4-BE49-F238E27FC236}">
                  <a16:creationId xmlns:a16="http://schemas.microsoft.com/office/drawing/2014/main" id="{3842BD6C-FA5F-429A-8B54-48B680941396}"/>
                </a:ext>
              </a:extLst>
            </p:cNvPr>
            <p:cNvGrpSpPr/>
            <p:nvPr/>
          </p:nvGrpSpPr>
          <p:grpSpPr>
            <a:xfrm>
              <a:off x="6754052" y="2228547"/>
              <a:ext cx="244158" cy="186172"/>
              <a:chOff x="1892301" y="2176463"/>
              <a:chExt cx="381000" cy="290513"/>
            </a:xfrm>
          </p:grpSpPr>
          <p:sp>
            <p:nvSpPr>
              <p:cNvPr id="55" name="Freeform 335">
                <a:extLst>
                  <a:ext uri="{FF2B5EF4-FFF2-40B4-BE49-F238E27FC236}">
                    <a16:creationId xmlns:a16="http://schemas.microsoft.com/office/drawing/2014/main" id="{D4BC6400-6240-4ED8-8BD1-97107172E3D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892301" y="2230438"/>
                <a:ext cx="236538" cy="236538"/>
              </a:xfrm>
              <a:custGeom>
                <a:avLst/>
                <a:gdLst/>
                <a:ahLst/>
                <a:cxnLst>
                  <a:cxn ang="0">
                    <a:pos x="18" y="68"/>
                  </a:cxn>
                  <a:cxn ang="0">
                    <a:pos x="13" y="86"/>
                  </a:cxn>
                  <a:cxn ang="0">
                    <a:pos x="33" y="86"/>
                  </a:cxn>
                  <a:cxn ang="0">
                    <a:pos x="41" y="89"/>
                  </a:cxn>
                  <a:cxn ang="0">
                    <a:pos x="52" y="104"/>
                  </a:cxn>
                  <a:cxn ang="0">
                    <a:pos x="63" y="89"/>
                  </a:cxn>
                  <a:cxn ang="0">
                    <a:pos x="71" y="86"/>
                  </a:cxn>
                  <a:cxn ang="0">
                    <a:pos x="86" y="91"/>
                  </a:cxn>
                  <a:cxn ang="0">
                    <a:pos x="86" y="71"/>
                  </a:cxn>
                  <a:cxn ang="0">
                    <a:pos x="89" y="63"/>
                  </a:cxn>
                  <a:cxn ang="0">
                    <a:pos x="104" y="52"/>
                  </a:cxn>
                  <a:cxn ang="0">
                    <a:pos x="89" y="41"/>
                  </a:cxn>
                  <a:cxn ang="0">
                    <a:pos x="86" y="33"/>
                  </a:cxn>
                  <a:cxn ang="0">
                    <a:pos x="86" y="13"/>
                  </a:cxn>
                  <a:cxn ang="0">
                    <a:pos x="68" y="18"/>
                  </a:cxn>
                  <a:cxn ang="0">
                    <a:pos x="60" y="4"/>
                  </a:cxn>
                  <a:cxn ang="0">
                    <a:pos x="49" y="0"/>
                  </a:cxn>
                  <a:cxn ang="0">
                    <a:pos x="39" y="17"/>
                  </a:cxn>
                  <a:cxn ang="0">
                    <a:pos x="24" y="12"/>
                  </a:cxn>
                  <a:cxn ang="0">
                    <a:pos x="12" y="24"/>
                  </a:cxn>
                  <a:cxn ang="0">
                    <a:pos x="17" y="39"/>
                  </a:cxn>
                  <a:cxn ang="0">
                    <a:pos x="0" y="49"/>
                  </a:cxn>
                  <a:cxn ang="0">
                    <a:pos x="4" y="60"/>
                  </a:cxn>
                  <a:cxn ang="0">
                    <a:pos x="4" y="49"/>
                  </a:cxn>
                  <a:cxn ang="0">
                    <a:pos x="20" y="41"/>
                  </a:cxn>
                  <a:cxn ang="0">
                    <a:pos x="16" y="22"/>
                  </a:cxn>
                  <a:cxn ang="0">
                    <a:pos x="22" y="16"/>
                  </a:cxn>
                  <a:cxn ang="0">
                    <a:pos x="41" y="20"/>
                  </a:cxn>
                  <a:cxn ang="0">
                    <a:pos x="49" y="4"/>
                  </a:cxn>
                  <a:cxn ang="0">
                    <a:pos x="56" y="5"/>
                  </a:cxn>
                  <a:cxn ang="0">
                    <a:pos x="66" y="22"/>
                  </a:cxn>
                  <a:cxn ang="0">
                    <a:pos x="83" y="16"/>
                  </a:cxn>
                  <a:cxn ang="0">
                    <a:pos x="83" y="31"/>
                  </a:cxn>
                  <a:cxn ang="0">
                    <a:pos x="88" y="45"/>
                  </a:cxn>
                  <a:cxn ang="0">
                    <a:pos x="100" y="52"/>
                  </a:cxn>
                  <a:cxn ang="0">
                    <a:pos x="88" y="59"/>
                  </a:cxn>
                  <a:cxn ang="0">
                    <a:pos x="83" y="73"/>
                  </a:cxn>
                  <a:cxn ang="0">
                    <a:pos x="84" y="88"/>
                  </a:cxn>
                  <a:cxn ang="0">
                    <a:pos x="73" y="83"/>
                  </a:cxn>
                  <a:cxn ang="0">
                    <a:pos x="59" y="88"/>
                  </a:cxn>
                  <a:cxn ang="0">
                    <a:pos x="52" y="100"/>
                  </a:cxn>
                  <a:cxn ang="0">
                    <a:pos x="45" y="88"/>
                  </a:cxn>
                  <a:cxn ang="0">
                    <a:pos x="35" y="82"/>
                  </a:cxn>
                  <a:cxn ang="0">
                    <a:pos x="21" y="88"/>
                  </a:cxn>
                  <a:cxn ang="0">
                    <a:pos x="21" y="73"/>
                  </a:cxn>
                  <a:cxn ang="0">
                    <a:pos x="16" y="59"/>
                  </a:cxn>
                  <a:cxn ang="0">
                    <a:pos x="4" y="52"/>
                  </a:cxn>
                </a:cxnLst>
                <a:rect l="0" t="0" r="0" b="0"/>
                <a:pathLst>
                  <a:path w="104" h="104">
                    <a:moveTo>
                      <a:pt x="15" y="63"/>
                    </a:moveTo>
                    <a:cubicBezTo>
                      <a:pt x="15" y="63"/>
                      <a:pt x="16" y="64"/>
                      <a:pt x="17" y="6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9"/>
                      <a:pt x="18" y="70"/>
                      <a:pt x="18" y="7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2"/>
                      <a:pt x="11" y="85"/>
                      <a:pt x="13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9" y="92"/>
                      <a:pt x="22" y="93"/>
                      <a:pt x="24" y="92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4" y="86"/>
                      <a:pt x="35" y="86"/>
                      <a:pt x="36" y="86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40" y="88"/>
                      <a:pt x="41" y="89"/>
                      <a:pt x="41" y="89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02"/>
                      <a:pt x="46" y="104"/>
                      <a:pt x="49" y="104"/>
                    </a:cubicBezTo>
                    <a:cubicBezTo>
                      <a:pt x="49" y="104"/>
                      <a:pt x="50" y="104"/>
                      <a:pt x="52" y="104"/>
                    </a:cubicBezTo>
                    <a:cubicBezTo>
                      <a:pt x="54" y="104"/>
                      <a:pt x="55" y="104"/>
                      <a:pt x="55" y="104"/>
                    </a:cubicBezTo>
                    <a:cubicBezTo>
                      <a:pt x="58" y="104"/>
                      <a:pt x="60" y="102"/>
                      <a:pt x="60" y="100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4" y="88"/>
                      <a:pt x="65" y="87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70" y="86"/>
                      <a:pt x="71" y="86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1" y="92"/>
                      <a:pt x="82" y="92"/>
                      <a:pt x="83" y="92"/>
                    </a:cubicBezTo>
                    <a:cubicBezTo>
                      <a:pt x="84" y="92"/>
                      <a:pt x="85" y="92"/>
                      <a:pt x="86" y="91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3" y="82"/>
                      <a:pt x="92" y="80"/>
                    </a:cubicBezTo>
                    <a:cubicBezTo>
                      <a:pt x="86" y="71"/>
                      <a:pt x="86" y="71"/>
                      <a:pt x="86" y="71"/>
                    </a:cubicBezTo>
                    <a:cubicBezTo>
                      <a:pt x="86" y="70"/>
                      <a:pt x="86" y="69"/>
                      <a:pt x="86" y="68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8" y="64"/>
                      <a:pt x="89" y="63"/>
                      <a:pt x="89" y="63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2" y="60"/>
                      <a:pt x="104" y="58"/>
                      <a:pt x="104" y="55"/>
                    </a:cubicBezTo>
                    <a:cubicBezTo>
                      <a:pt x="104" y="55"/>
                      <a:pt x="104" y="54"/>
                      <a:pt x="104" y="52"/>
                    </a:cubicBezTo>
                    <a:cubicBezTo>
                      <a:pt x="104" y="50"/>
                      <a:pt x="104" y="49"/>
                      <a:pt x="104" y="49"/>
                    </a:cubicBezTo>
                    <a:cubicBezTo>
                      <a:pt x="104" y="46"/>
                      <a:pt x="102" y="44"/>
                      <a:pt x="100" y="44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9" y="41"/>
                      <a:pt x="88" y="40"/>
                      <a:pt x="87" y="3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2"/>
                      <a:pt x="93" y="20"/>
                      <a:pt x="91" y="18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2" y="11"/>
                      <a:pt x="80" y="12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0" y="18"/>
                      <a:pt x="69" y="18"/>
                      <a:pt x="68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6"/>
                      <a:pt x="63" y="15"/>
                      <a:pt x="6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2"/>
                      <a:pt x="58" y="0"/>
                      <a:pt x="55" y="0"/>
                    </a:cubicBezTo>
                    <a:cubicBezTo>
                      <a:pt x="55" y="0"/>
                      <a:pt x="54" y="0"/>
                      <a:pt x="52" y="0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6" y="0"/>
                      <a:pt x="44" y="2"/>
                      <a:pt x="44" y="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4" y="18"/>
                      <a:pt x="33" y="18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1"/>
                      <a:pt x="19" y="11"/>
                      <a:pt x="18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1" y="20"/>
                      <a:pt x="11" y="22"/>
                      <a:pt x="12" y="2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5"/>
                      <a:pt x="18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40"/>
                      <a:pt x="15" y="41"/>
                      <a:pt x="15" y="4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0" y="46"/>
                      <a:pt x="0" y="49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0" y="54"/>
                      <a:pt x="0" y="55"/>
                      <a:pt x="0" y="55"/>
                    </a:cubicBezTo>
                    <a:cubicBezTo>
                      <a:pt x="0" y="58"/>
                      <a:pt x="2" y="60"/>
                      <a:pt x="4" y="60"/>
                    </a:cubicBezTo>
                    <a:lnTo>
                      <a:pt x="15" y="63"/>
                    </a:lnTo>
                    <a:close/>
                    <a:moveTo>
                      <a:pt x="4" y="52"/>
                    </a:moveTo>
                    <a:cubicBezTo>
                      <a:pt x="4" y="50"/>
                      <a:pt x="4" y="49"/>
                      <a:pt x="4" y="49"/>
                    </a:cubicBezTo>
                    <a:cubicBezTo>
                      <a:pt x="4" y="48"/>
                      <a:pt x="5" y="48"/>
                      <a:pt x="5" y="4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5"/>
                      <a:pt x="20" y="43"/>
                      <a:pt x="20" y="41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6"/>
                      <a:pt x="22" y="33"/>
                      <a:pt x="21" y="3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2"/>
                      <a:pt x="36" y="23"/>
                      <a:pt x="38" y="22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9" y="4"/>
                    </a:cubicBezTo>
                    <a:cubicBezTo>
                      <a:pt x="49" y="4"/>
                      <a:pt x="50" y="4"/>
                      <a:pt x="52" y="4"/>
                    </a:cubicBezTo>
                    <a:cubicBezTo>
                      <a:pt x="54" y="4"/>
                      <a:pt x="55" y="4"/>
                      <a:pt x="55" y="4"/>
                    </a:cubicBezTo>
                    <a:cubicBezTo>
                      <a:pt x="56" y="4"/>
                      <a:pt x="56" y="5"/>
                      <a:pt x="56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8"/>
                      <a:pt x="61" y="20"/>
                      <a:pt x="63" y="20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8" y="23"/>
                      <a:pt x="71" y="22"/>
                      <a:pt x="73" y="21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6"/>
                      <a:pt x="83" y="16"/>
                      <a:pt x="83" y="16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1"/>
                      <a:pt x="88" y="22"/>
                      <a:pt x="88" y="2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3"/>
                      <a:pt x="81" y="36"/>
                      <a:pt x="82" y="38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3"/>
                      <a:pt x="86" y="45"/>
                      <a:pt x="88" y="45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9" y="48"/>
                      <a:pt x="100" y="48"/>
                      <a:pt x="100" y="49"/>
                    </a:cubicBezTo>
                    <a:cubicBezTo>
                      <a:pt x="100" y="49"/>
                      <a:pt x="100" y="50"/>
                      <a:pt x="100" y="52"/>
                    </a:cubicBezTo>
                    <a:cubicBezTo>
                      <a:pt x="100" y="54"/>
                      <a:pt x="100" y="55"/>
                      <a:pt x="100" y="55"/>
                    </a:cubicBezTo>
                    <a:cubicBezTo>
                      <a:pt x="100" y="56"/>
                      <a:pt x="99" y="56"/>
                      <a:pt x="99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86" y="59"/>
                      <a:pt x="84" y="61"/>
                      <a:pt x="84" y="63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8"/>
                      <a:pt x="82" y="71"/>
                      <a:pt x="83" y="73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3"/>
                      <a:pt x="88" y="83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2"/>
                      <a:pt x="68" y="81"/>
                      <a:pt x="66" y="8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1" y="84"/>
                      <a:pt x="59" y="86"/>
                      <a:pt x="59" y="8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100"/>
                      <a:pt x="55" y="100"/>
                    </a:cubicBezTo>
                    <a:cubicBezTo>
                      <a:pt x="55" y="100"/>
                      <a:pt x="54" y="100"/>
                      <a:pt x="52" y="100"/>
                    </a:cubicBezTo>
                    <a:cubicBezTo>
                      <a:pt x="50" y="100"/>
                      <a:pt x="49" y="100"/>
                      <a:pt x="49" y="100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86"/>
                      <a:pt x="43" y="84"/>
                      <a:pt x="41" y="84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7" y="82"/>
                      <a:pt x="36" y="82"/>
                      <a:pt x="35" y="82"/>
                    </a:cubicBezTo>
                    <a:cubicBezTo>
                      <a:pt x="33" y="82"/>
                      <a:pt x="32" y="82"/>
                      <a:pt x="31" y="83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1" y="88"/>
                      <a:pt x="21" y="88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3"/>
                      <a:pt x="16" y="82"/>
                      <a:pt x="16" y="82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2" y="71"/>
                      <a:pt x="23" y="68"/>
                      <a:pt x="22" y="66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1"/>
                      <a:pt x="18" y="59"/>
                      <a:pt x="16" y="59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4" y="54"/>
                      <a:pt x="4" y="52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6" name="Freeform 336">
                <a:extLst>
                  <a:ext uri="{FF2B5EF4-FFF2-40B4-BE49-F238E27FC236}">
                    <a16:creationId xmlns:a16="http://schemas.microsoft.com/office/drawing/2014/main" id="{D1AA2E5A-F998-45C6-89A6-6F3EEDBA6C58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960563" y="2298700"/>
                <a:ext cx="100013" cy="100013"/>
              </a:xfrm>
              <a:custGeom>
                <a:avLst/>
                <a:gdLst/>
                <a:ahLst/>
                <a:cxnLst>
                  <a:cxn ang="0">
                    <a:pos x="22" y="44"/>
                  </a:cxn>
                  <a:cxn ang="0">
                    <a:pos x="44" y="22"/>
                  </a:cxn>
                  <a:cxn ang="0">
                    <a:pos x="22" y="0"/>
                  </a:cxn>
                  <a:cxn ang="0">
                    <a:pos x="0" y="22"/>
                  </a:cxn>
                  <a:cxn ang="0">
                    <a:pos x="22" y="44"/>
                  </a:cxn>
                  <a:cxn ang="0">
                    <a:pos x="22" y="4"/>
                  </a:cxn>
                  <a:cxn ang="0">
                    <a:pos x="40" y="22"/>
                  </a:cxn>
                  <a:cxn ang="0">
                    <a:pos x="22" y="40"/>
                  </a:cxn>
                  <a:cxn ang="0">
                    <a:pos x="4" y="22"/>
                  </a:cxn>
                  <a:cxn ang="0">
                    <a:pos x="22" y="4"/>
                  </a:cxn>
                </a:cxnLst>
                <a:rect l="0" t="0" r="0" b="0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2"/>
                      <a:pt x="12" y="4"/>
                      <a:pt x="22" y="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7" name="Freeform 337">
                <a:extLst>
                  <a:ext uri="{FF2B5EF4-FFF2-40B4-BE49-F238E27FC236}">
                    <a16:creationId xmlns:a16="http://schemas.microsoft.com/office/drawing/2014/main" id="{60099127-EB5F-4F36-B86C-198ECEE77CFB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11376" y="2176463"/>
                <a:ext cx="161925" cy="163513"/>
              </a:xfrm>
              <a:custGeom>
                <a:avLst/>
                <a:gdLst/>
                <a:ahLst/>
                <a:cxnLst>
                  <a:cxn ang="0">
                    <a:pos x="5" y="22"/>
                  </a:cxn>
                  <a:cxn ang="0">
                    <a:pos x="0" y="29"/>
                  </a:cxn>
                  <a:cxn ang="0">
                    <a:pos x="10" y="39"/>
                  </a:cxn>
                  <a:cxn ang="0">
                    <a:pos x="4" y="48"/>
                  </a:cxn>
                  <a:cxn ang="0">
                    <a:pos x="11" y="58"/>
                  </a:cxn>
                  <a:cxn ang="0">
                    <a:pos x="21" y="58"/>
                  </a:cxn>
                  <a:cxn ang="0">
                    <a:pos x="25" y="71"/>
                  </a:cxn>
                  <a:cxn ang="0">
                    <a:pos x="30" y="72"/>
                  </a:cxn>
                  <a:cxn ang="0">
                    <a:pos x="39" y="62"/>
                  </a:cxn>
                  <a:cxn ang="0">
                    <a:pos x="48" y="68"/>
                  </a:cxn>
                  <a:cxn ang="0">
                    <a:pos x="58" y="61"/>
                  </a:cxn>
                  <a:cxn ang="0">
                    <a:pos x="58" y="51"/>
                  </a:cxn>
                  <a:cxn ang="0">
                    <a:pos x="71" y="47"/>
                  </a:cxn>
                  <a:cxn ang="0">
                    <a:pos x="70" y="38"/>
                  </a:cxn>
                  <a:cxn ang="0">
                    <a:pos x="62" y="31"/>
                  </a:cxn>
                  <a:cxn ang="0">
                    <a:pos x="68" y="19"/>
                  </a:cxn>
                  <a:cxn ang="0">
                    <a:pos x="54" y="16"/>
                  </a:cxn>
                  <a:cxn ang="0">
                    <a:pos x="50" y="13"/>
                  </a:cxn>
                  <a:cxn ang="0">
                    <a:pos x="45" y="1"/>
                  </a:cxn>
                  <a:cxn ang="0">
                    <a:pos x="38" y="2"/>
                  </a:cxn>
                  <a:cxn ang="0">
                    <a:pos x="31" y="10"/>
                  </a:cxn>
                  <a:cxn ang="0">
                    <a:pos x="19" y="4"/>
                  </a:cxn>
                  <a:cxn ang="0">
                    <a:pos x="16" y="18"/>
                  </a:cxn>
                  <a:cxn ang="0">
                    <a:pos x="17" y="24"/>
                  </a:cxn>
                  <a:cxn ang="0">
                    <a:pos x="17" y="10"/>
                  </a:cxn>
                  <a:cxn ang="0">
                    <a:pos x="22" y="7"/>
                  </a:cxn>
                  <a:cxn ang="0">
                    <a:pos x="32" y="14"/>
                  </a:cxn>
                  <a:cxn ang="0">
                    <a:pos x="41" y="4"/>
                  </a:cxn>
                  <a:cxn ang="0">
                    <a:pos x="46" y="5"/>
                  </a:cxn>
                  <a:cxn ang="0">
                    <a:pos x="48" y="17"/>
                  </a:cxn>
                  <a:cxn ang="0">
                    <a:pos x="62" y="17"/>
                  </a:cxn>
                  <a:cxn ang="0">
                    <a:pos x="65" y="22"/>
                  </a:cxn>
                  <a:cxn ang="0">
                    <a:pos x="58" y="34"/>
                  </a:cxn>
                  <a:cxn ang="0">
                    <a:pos x="68" y="42"/>
                  </a:cxn>
                  <a:cxn ang="0">
                    <a:pos x="67" y="46"/>
                  </a:cxn>
                  <a:cxn ang="0">
                    <a:pos x="53" y="50"/>
                  </a:cxn>
                  <a:cxn ang="0">
                    <a:pos x="55" y="63"/>
                  </a:cxn>
                  <a:cxn ang="0">
                    <a:pos x="45" y="60"/>
                  </a:cxn>
                  <a:cxn ang="0">
                    <a:pos x="38" y="58"/>
                  </a:cxn>
                  <a:cxn ang="0">
                    <a:pos x="30" y="68"/>
                  </a:cxn>
                  <a:cxn ang="0">
                    <a:pos x="26" y="67"/>
                  </a:cxn>
                  <a:cxn ang="0">
                    <a:pos x="24" y="55"/>
                  </a:cxn>
                  <a:cxn ang="0">
                    <a:pos x="17" y="52"/>
                  </a:cxn>
                  <a:cxn ang="0">
                    <a:pos x="7" y="51"/>
                  </a:cxn>
                  <a:cxn ang="0">
                    <a:pos x="14" y="40"/>
                  </a:cxn>
                  <a:cxn ang="0">
                    <a:pos x="4" y="31"/>
                  </a:cxn>
                  <a:cxn ang="0">
                    <a:pos x="5" y="26"/>
                  </a:cxn>
                  <a:cxn ang="0">
                    <a:pos x="17" y="24"/>
                  </a:cxn>
                </a:cxnLst>
                <a:rect l="0" t="0" r="0" b="0"/>
                <a:pathLst>
                  <a:path w="72" h="72">
                    <a:moveTo>
                      <a:pt x="14" y="21"/>
                    </a:moveTo>
                    <a:cubicBezTo>
                      <a:pt x="14" y="22"/>
                      <a:pt x="13" y="22"/>
                      <a:pt x="13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2" y="23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2" y="3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0" y="38"/>
                      <a:pt x="10" y="39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" y="49"/>
                      <a:pt x="3" y="51"/>
                      <a:pt x="4" y="53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8"/>
                      <a:pt x="9" y="59"/>
                      <a:pt x="11" y="58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19" y="56"/>
                      <a:pt x="19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2" y="59"/>
                      <a:pt x="22" y="5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3" y="70"/>
                      <a:pt x="25" y="71"/>
                    </a:cubicBezTo>
                    <a:cubicBezTo>
                      <a:pt x="25" y="71"/>
                      <a:pt x="26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2" y="72"/>
                      <a:pt x="33" y="71"/>
                      <a:pt x="34" y="70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2"/>
                      <a:pt x="39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9"/>
                      <a:pt x="51" y="69"/>
                      <a:pt x="53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5"/>
                      <a:pt x="59" y="63"/>
                      <a:pt x="58" y="6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3"/>
                      <a:pt x="57" y="53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9" y="50"/>
                      <a:pt x="59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8" y="50"/>
                      <a:pt x="70" y="49"/>
                      <a:pt x="71" y="47"/>
                    </a:cubicBezTo>
                    <a:cubicBezTo>
                      <a:pt x="71" y="47"/>
                      <a:pt x="71" y="46"/>
                      <a:pt x="71" y="45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1"/>
                      <a:pt x="71" y="39"/>
                      <a:pt x="70" y="38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34"/>
                      <a:pt x="62" y="34"/>
                      <a:pt x="62" y="33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3"/>
                      <a:pt x="69" y="21"/>
                      <a:pt x="68" y="19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4"/>
                      <a:pt x="63" y="13"/>
                      <a:pt x="61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6"/>
                      <a:pt x="53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0" y="13"/>
                      <a:pt x="50" y="13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2"/>
                      <a:pt x="47" y="1"/>
                    </a:cubicBezTo>
                    <a:cubicBezTo>
                      <a:pt x="47" y="1"/>
                      <a:pt x="46" y="1"/>
                      <a:pt x="45" y="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1" y="3"/>
                      <a:pt x="19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3" y="9"/>
                      <a:pt x="14" y="11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9"/>
                      <a:pt x="15" y="19"/>
                    </a:cubicBezTo>
                    <a:lnTo>
                      <a:pt x="14" y="21"/>
                    </a:lnTo>
                    <a:close/>
                    <a:moveTo>
                      <a:pt x="17" y="24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0"/>
                      <a:pt x="20" y="18"/>
                      <a:pt x="20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9"/>
                      <a:pt x="17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3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7" y="12"/>
                      <a:pt x="38" y="11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3" y="4"/>
                      <a:pt x="44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4"/>
                      <a:pt x="47" y="16"/>
                      <a:pt x="48" y="17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20"/>
                      <a:pt x="54" y="20"/>
                      <a:pt x="55" y="2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2"/>
                      <a:pt x="65" y="22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8"/>
                      <a:pt x="58" y="30"/>
                      <a:pt x="58" y="3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60" y="37"/>
                      <a:pt x="61" y="38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4"/>
                    </a:cubicBezTo>
                    <a:cubicBezTo>
                      <a:pt x="67" y="45"/>
                      <a:pt x="67" y="46"/>
                      <a:pt x="67" y="46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7" y="46"/>
                      <a:pt x="56" y="47"/>
                      <a:pt x="55" y="48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2" y="52"/>
                      <a:pt x="52" y="54"/>
                      <a:pt x="52" y="55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3"/>
                      <a:pt x="55" y="63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4" y="59"/>
                      <a:pt x="43" y="58"/>
                      <a:pt x="41" y="58"/>
                    </a:cubicBezTo>
                    <a:cubicBezTo>
                      <a:pt x="41" y="58"/>
                      <a:pt x="41" y="58"/>
                      <a:pt x="40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7" y="59"/>
                      <a:pt x="35" y="60"/>
                      <a:pt x="34" y="61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0" y="68"/>
                      <a:pt x="30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5" y="56"/>
                      <a:pt x="24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19" y="52"/>
                      <a:pt x="18" y="52"/>
                    </a:cubicBezTo>
                    <a:cubicBezTo>
                      <a:pt x="18" y="52"/>
                      <a:pt x="17" y="52"/>
                      <a:pt x="17" y="5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4"/>
                      <a:pt x="14" y="42"/>
                      <a:pt x="14" y="40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7"/>
                      <a:pt x="12" y="35"/>
                      <a:pt x="11" y="3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30"/>
                    </a:cubicBezTo>
                    <a:cubicBezTo>
                      <a:pt x="4" y="30"/>
                      <a:pt x="4" y="29"/>
                      <a:pt x="4" y="28"/>
                    </a:cubicBezTo>
                    <a:cubicBezTo>
                      <a:pt x="5" y="27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5" y="26"/>
                      <a:pt x="16" y="25"/>
                      <a:pt x="17" y="2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8" name="Freeform 338">
                <a:extLst>
                  <a:ext uri="{FF2B5EF4-FFF2-40B4-BE49-F238E27FC236}">
                    <a16:creationId xmlns:a16="http://schemas.microsoft.com/office/drawing/2014/main" id="{1EA61A1C-9EA7-4B40-9D32-2BF84593564A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65351" y="2230438"/>
                <a:ext cx="53975" cy="55563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24" y="12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12" y="2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12" y="20"/>
                  </a:cxn>
                  <a:cxn ang="0">
                    <a:pos x="4" y="12"/>
                  </a:cxn>
                  <a:cxn ang="0">
                    <a:pos x="12" y="4"/>
                  </a:cxn>
                </a:cxnLst>
                <a:rect l="0" t="0" r="0" b="0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12700">
                <a:noFill/>
              </a:ln>
            </p:spPr>
            <p:txBody>
              <a:bodyPr/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cxnSp>
        <p:nvCxnSpPr>
          <p:cNvPr id="59" name="Straight Connector 75">
            <a:extLst>
              <a:ext uri="{FF2B5EF4-FFF2-40B4-BE49-F238E27FC236}">
                <a16:creationId xmlns:a16="http://schemas.microsoft.com/office/drawing/2014/main" id="{9FF5E552-D730-440C-A80A-73B0D1A9D306}"/>
              </a:ext>
            </a:extLst>
          </p:cNvPr>
          <p:cNvCxnSpPr>
            <a:stCxn id="8" idx="1"/>
          </p:cNvCxnSpPr>
          <p:nvPr/>
        </p:nvCxnSpPr>
        <p:spPr>
          <a:xfrm rot="16200000" flipV="1">
            <a:off x="2911594" y="2629156"/>
            <a:ext cx="774700" cy="649817"/>
          </a:xfrm>
          <a:prstGeom prst="line">
            <a:avLst/>
          </a:prstGeom>
          <a:ln>
            <a:solidFill>
              <a:srgbClr val="00CBF8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80">
            <a:extLst>
              <a:ext uri="{FF2B5EF4-FFF2-40B4-BE49-F238E27FC236}">
                <a16:creationId xmlns:a16="http://schemas.microsoft.com/office/drawing/2014/main" id="{FE24778F-0EB4-409E-B56F-F0816A995319}"/>
              </a:ext>
            </a:extLst>
          </p:cNvPr>
          <p:cNvCxnSpPr>
            <a:endCxn id="9" idx="5"/>
          </p:cNvCxnSpPr>
          <p:nvPr/>
        </p:nvCxnSpPr>
        <p:spPr>
          <a:xfrm rot="16200000" flipV="1">
            <a:off x="8759943" y="4335189"/>
            <a:ext cx="778933" cy="632884"/>
          </a:xfrm>
          <a:prstGeom prst="line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85">
            <a:extLst>
              <a:ext uri="{FF2B5EF4-FFF2-40B4-BE49-F238E27FC236}">
                <a16:creationId xmlns:a16="http://schemas.microsoft.com/office/drawing/2014/main" id="{43910C87-7E50-4C5C-B7B4-ABCD01FB396A}"/>
              </a:ext>
            </a:extLst>
          </p:cNvPr>
          <p:cNvSpPr/>
          <p:nvPr/>
        </p:nvSpPr>
        <p:spPr>
          <a:xfrm>
            <a:off x="417101" y="4916214"/>
            <a:ext cx="1862667" cy="89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4/27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利用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AI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生成半成品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確定基本的類別和程式結構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2" name="Rectangle 86">
            <a:extLst>
              <a:ext uri="{FF2B5EF4-FFF2-40B4-BE49-F238E27FC236}">
                <a16:creationId xmlns:a16="http://schemas.microsoft.com/office/drawing/2014/main" id="{10B48FBF-F85C-420B-B68D-C225BED22C37}"/>
              </a:ext>
            </a:extLst>
          </p:cNvPr>
          <p:cNvSpPr/>
          <p:nvPr/>
        </p:nvSpPr>
        <p:spPr>
          <a:xfrm>
            <a:off x="9442570" y="4499230"/>
            <a:ext cx="2465918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</a:t>
            </a: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/5~5/11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預覽下個方塊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新增反轉功能和快速下落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新增背景音樂、消除音效、結束音效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新增消除動畫、遊玩區域下移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更改按鍵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en-US" altLang="zh-TW" sz="105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wasd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，方塊生成在區域上方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defTabSz="1219170" eaLnBrk="0" fontAlgn="base" hangingPunct="0">
              <a:spcBef>
                <a:spcPts val="800"/>
              </a:spcBef>
              <a:spcAft>
                <a:spcPct val="0"/>
              </a:spcAft>
            </a:pP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63" name="Straight Connector 87">
            <a:extLst>
              <a:ext uri="{FF2B5EF4-FFF2-40B4-BE49-F238E27FC236}">
                <a16:creationId xmlns:a16="http://schemas.microsoft.com/office/drawing/2014/main" id="{E6120075-0AEB-44B9-8FD9-B7F0FA684A7E}"/>
              </a:ext>
            </a:extLst>
          </p:cNvPr>
          <p:cNvCxnSpPr>
            <a:endCxn id="7" idx="6"/>
          </p:cNvCxnSpPr>
          <p:nvPr/>
        </p:nvCxnSpPr>
        <p:spPr>
          <a:xfrm rot="5400000">
            <a:off x="10425760" y="3115989"/>
            <a:ext cx="965200" cy="408517"/>
          </a:xfrm>
          <a:prstGeom prst="bentConnector2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87">
            <a:extLst>
              <a:ext uri="{FF2B5EF4-FFF2-40B4-BE49-F238E27FC236}">
                <a16:creationId xmlns:a16="http://schemas.microsoft.com/office/drawing/2014/main" id="{AEB24033-3B5D-424B-890F-AB2715DFED6A}"/>
              </a:ext>
            </a:extLst>
          </p:cNvPr>
          <p:cNvCxnSpPr>
            <a:endCxn id="6" idx="2"/>
          </p:cNvCxnSpPr>
          <p:nvPr/>
        </p:nvCxnSpPr>
        <p:spPr>
          <a:xfrm rot="5400000" flipH="1" flipV="1">
            <a:off x="1055277" y="4093889"/>
            <a:ext cx="988484" cy="406400"/>
          </a:xfrm>
          <a:prstGeom prst="bentConnector2">
            <a:avLst/>
          </a:prstGeom>
          <a:ln>
            <a:solidFill>
              <a:srgbClr val="00CBF8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96">
            <a:extLst>
              <a:ext uri="{FF2B5EF4-FFF2-40B4-BE49-F238E27FC236}">
                <a16:creationId xmlns:a16="http://schemas.microsoft.com/office/drawing/2014/main" id="{226E41A4-4F81-4B47-9471-2797628A911E}"/>
              </a:ext>
            </a:extLst>
          </p:cNvPr>
          <p:cNvSpPr/>
          <p:nvPr/>
        </p:nvSpPr>
        <p:spPr>
          <a:xfrm>
            <a:off x="9270095" y="561243"/>
            <a:ext cx="3020482" cy="221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</a:t>
            </a: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/12~5/23</a:t>
            </a:r>
            <a:endParaRPr lang="id-ID" altLang="zh-CN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</a:t>
            </a:r>
            <a:r>
              <a:rPr lang="id-ID" altLang="zh-CN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Hold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新增首尾頁 結束時回到主選單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主頁面調整功能實裝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調整音量、遊玩難度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新增挑戰模式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每十秒上升一階</a:t>
            </a:r>
            <a:r>
              <a:rPr lang="en-US" altLang="zh-TW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新增暫停功能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新增下落預覽功能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新增排行榜功能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6" name="Rectangle 97">
            <a:extLst>
              <a:ext uri="{FF2B5EF4-FFF2-40B4-BE49-F238E27FC236}">
                <a16:creationId xmlns:a16="http://schemas.microsoft.com/office/drawing/2014/main" id="{47A68AF7-7240-43E1-A295-CEF4B4E673F1}"/>
              </a:ext>
            </a:extLst>
          </p:cNvPr>
          <p:cNvSpPr/>
          <p:nvPr/>
        </p:nvSpPr>
        <p:spPr>
          <a:xfrm>
            <a:off x="613952" y="2054481"/>
            <a:ext cx="2269068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en-US" altLang="zh-TW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4/28~5/4</a:t>
            </a:r>
            <a:endParaRPr lang="zh-CN" altLang="en-US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新增畫面網格線、消行機制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新增計分功能、遊戲速度調變</a:t>
            </a:r>
            <a:endParaRPr lang="en-US" altLang="zh-TW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 defTabSz="1219170" eaLnBrk="0" fontAlgn="base" hangingPunct="0">
              <a:spcBef>
                <a:spcPts val="800"/>
              </a:spcBef>
              <a:spcAft>
                <a:spcPct val="0"/>
              </a:spcAft>
            </a:pP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調整方塊顏色、新增</a:t>
            </a:r>
            <a:r>
              <a:rPr lang="en-US" altLang="zh-TW" sz="105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EndGame</a:t>
            </a:r>
            <a:r>
              <a:rPr lang="zh-TW" altLang="en-US" sz="105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</a:t>
            </a:r>
            <a:endParaRPr lang="es-ES" altLang="zh-CN" sz="105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69" name="Group 1">
            <a:extLst>
              <a:ext uri="{FF2B5EF4-FFF2-40B4-BE49-F238E27FC236}">
                <a16:creationId xmlns:a16="http://schemas.microsoft.com/office/drawing/2014/main" id="{20C12203-0122-F5D6-2C7E-C97FDEDAC5DA}"/>
              </a:ext>
            </a:extLst>
          </p:cNvPr>
          <p:cNvGrpSpPr/>
          <p:nvPr/>
        </p:nvGrpSpPr>
        <p:grpSpPr>
          <a:xfrm>
            <a:off x="570265" y="479271"/>
            <a:ext cx="3621484" cy="742843"/>
            <a:chOff x="721916" y="891381"/>
            <a:chExt cx="5374084" cy="1009934"/>
          </a:xfrm>
        </p:grpSpPr>
        <p:sp>
          <p:nvSpPr>
            <p:cNvPr id="70" name="TextBox 12">
              <a:extLst>
                <a:ext uri="{FF2B5EF4-FFF2-40B4-BE49-F238E27FC236}">
                  <a16:creationId xmlns:a16="http://schemas.microsoft.com/office/drawing/2014/main" id="{874904FF-10FD-0F49-EFD1-33000E83620A}"/>
                </a:ext>
              </a:extLst>
            </p:cNvPr>
            <p:cNvSpPr txBox="1"/>
            <p:nvPr/>
          </p:nvSpPr>
          <p:spPr>
            <a:xfrm>
              <a:off x="1161425" y="89138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Final Project’s</a:t>
              </a:r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0505CD3E-E876-8C73-103C-40D338F88E7B}"/>
                </a:ext>
              </a:extLst>
            </p:cNvPr>
            <p:cNvSpPr txBox="1"/>
            <p:nvPr/>
          </p:nvSpPr>
          <p:spPr>
            <a:xfrm>
              <a:off x="1117885" y="1189970"/>
              <a:ext cx="4978115" cy="71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gradFill>
                    <a:gsLst>
                      <a:gs pos="0">
                        <a:srgbClr val="AF76B0"/>
                      </a:gs>
                      <a:gs pos="100000">
                        <a:schemeClr val="accent2"/>
                      </a:gs>
                    </a:gsLst>
                    <a:path path="circle">
                      <a:fillToRect l="100000" b="100000"/>
                    </a:path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遊戲開發進度</a:t>
              </a:r>
              <a:endParaRPr lang="en-US" altLang="zh-CN" sz="2800" dirty="0">
                <a:gradFill>
                  <a:gsLst>
                    <a:gs pos="0">
                      <a:srgbClr val="AF76B0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72" name="Group 14">
              <a:extLst>
                <a:ext uri="{FF2B5EF4-FFF2-40B4-BE49-F238E27FC236}">
                  <a16:creationId xmlns:a16="http://schemas.microsoft.com/office/drawing/2014/main" id="{4AEA82A1-15E9-B7CD-71A3-531D1506A000}"/>
                </a:ext>
              </a:extLst>
            </p:cNvPr>
            <p:cNvGrpSpPr/>
            <p:nvPr/>
          </p:nvGrpSpPr>
          <p:grpSpPr>
            <a:xfrm>
              <a:off x="721916" y="1422606"/>
              <a:ext cx="295275" cy="246132"/>
              <a:chOff x="466725" y="2427118"/>
              <a:chExt cx="295275" cy="246132"/>
            </a:xfrm>
          </p:grpSpPr>
          <p:sp>
            <p:nvSpPr>
              <p:cNvPr id="73" name="Rectangle: Rounded Corners 15">
                <a:extLst>
                  <a:ext uri="{FF2B5EF4-FFF2-40B4-BE49-F238E27FC236}">
                    <a16:creationId xmlns:a16="http://schemas.microsoft.com/office/drawing/2014/main" id="{B3476A6C-2430-C891-8BE0-AC74D50308A9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AF76B0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74" name="Rectangle: Rounded Corners 16">
                <a:extLst>
                  <a:ext uri="{FF2B5EF4-FFF2-40B4-BE49-F238E27FC236}">
                    <a16:creationId xmlns:a16="http://schemas.microsoft.com/office/drawing/2014/main" id="{2AC09688-3103-29C0-5AB7-8252A9C7DD5D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AF76B0"/>
                      </a:gs>
                      <a:gs pos="100000">
                        <a:srgbClr val="00B0F0"/>
                      </a:gs>
                    </a:gsLst>
                    <a:lin ang="5400000" scaled="1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7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7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61" grpId="0"/>
      <p:bldP spid="62" grpId="0"/>
      <p:bldP spid="65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57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FBAE5"/>
      </a:accent1>
      <a:accent2>
        <a:srgbClr val="34D4D8"/>
      </a:accent2>
      <a:accent3>
        <a:srgbClr val="CB63E7"/>
      </a:accent3>
      <a:accent4>
        <a:srgbClr val="34D4D8"/>
      </a:accent4>
      <a:accent5>
        <a:srgbClr val="3FBAE5"/>
      </a:accent5>
      <a:accent6>
        <a:srgbClr val="34D4D8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229</Words>
  <Application>Microsoft Office PowerPoint</Application>
  <PresentationFormat>寬螢幕</PresentationFormat>
  <Paragraphs>75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inpin heiti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高 翊峰</cp:lastModifiedBy>
  <cp:revision>64</cp:revision>
  <dcterms:created xsi:type="dcterms:W3CDTF">2018-11-09T05:58:58Z</dcterms:created>
  <dcterms:modified xsi:type="dcterms:W3CDTF">2025-05-25T12:37:29Z</dcterms:modified>
</cp:coreProperties>
</file>